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60" r:id="rId5"/>
    <p:sldId id="261" r:id="rId6"/>
    <p:sldId id="265" r:id="rId7"/>
    <p:sldId id="266" r:id="rId8"/>
    <p:sldId id="267" r:id="rId9"/>
    <p:sldId id="268" r:id="rId10"/>
    <p:sldId id="277" r:id="rId11"/>
    <p:sldId id="270" r:id="rId12"/>
    <p:sldId id="272" r:id="rId13"/>
    <p:sldId id="271" r:id="rId14"/>
    <p:sldId id="273" r:id="rId15"/>
    <p:sldId id="274" r:id="rId16"/>
    <p:sldId id="275" r:id="rId17"/>
    <p:sldId id="278" r:id="rId18"/>
    <p:sldId id="269" r:id="rId19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32515-2DD2-4CD8-89C8-E8763DA95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7A606C-ABC0-4B83-A185-EC8510CF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4A5708-EBE5-4FD1-B4D0-2E1DE7CF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D6CBD-2FFA-4B4D-A172-59E0E091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306FD6-172D-4ACD-9CB2-E44DD3B8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946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ED55-3033-48CC-818F-B9006C83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FA4062-56E6-4B3D-BA25-7D2A47938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BD7B59-BD1E-4E00-B35D-7F8C72EC8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F7FF3E-2C25-4F72-853A-36D5E351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8FE60-D533-47F8-A4FF-0A43D746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2413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72F47F-018F-48A8-96F1-4933460D3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1ED586-4884-4DC0-80C8-564CFFD50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FAFCE6-CFFF-43D1-AF6E-9567048B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61446-DC48-4492-A5CA-01919F67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AA0499-6DAB-4E05-A545-5D2253EE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971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5FAB-C87E-433E-8910-4A44A966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3C070F-521B-4B91-9D41-952E756A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564302-E359-4C9E-9FE6-FD544B37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16958-18E6-4ECD-AAFB-4E865CFB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4D4300-E9E6-4461-A1A0-C8B165D9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5949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8E6A5-3955-48C5-8426-026A99A3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A51936-A0DA-4370-A82E-34570A609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BAA49-B415-42DF-A8FE-08E69E953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232EE9-2A47-4DF1-A671-A37AE9EA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6303-A94A-4D7A-B3C1-F755DB7F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7653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545FD-A26A-4451-BAA6-B615CA7B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2A409E-1086-4D73-98CC-72BB1CA40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C588D-7D5E-4A35-99F5-E7D3A74D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139B59-DB0C-4B2E-9A2F-BCE17C7C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A2D8A4-78EA-48C6-9E0F-EC08BB47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2777B4-E55F-44CC-B55C-78508FC5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4543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57C6F-36FD-414E-B76B-49A9CFAC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7DEDEB-C6D1-45C0-9050-715589D2D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06A569-3BDA-44CF-9420-07C473C15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0D6EA8-560C-454F-AF78-B33EFA228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655818-7CC1-4CCB-BA80-8B836410A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8E29DD-B62C-4369-983A-1978B0404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DD5E97C-55F9-4E37-ACFD-67BF6CAC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7FF24BF-5EB0-4D5E-B52A-4358CD1B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6244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03B62-D4D9-4AE1-8594-EC3DE5EF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A4FA38-0514-466F-8FCC-050FF3B9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BE89B3-9D44-45C0-82CF-4FBE7FCE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85087A-F73F-4ED1-B5B1-C2823159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5874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7CBE92-7136-4891-9AB4-32036909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3038C6-2FA2-4990-9CFC-E2FF9128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CFFAAF-7218-47CD-A858-8279ABD9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0844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24D99-AA31-4172-BA40-5D646522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A706A9-36F4-42C2-88BE-98E4EB2C7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81BACE-C169-4B03-B475-8A991D6AA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3BE6E3-5927-48A4-A10F-B07D05EF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A317D6-E81D-41B0-87DC-8435F396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BED70D-51B5-47F6-97ED-432F0E39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0971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FF16-E41C-4E98-B97C-3AF4B964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A4A72F-9D5C-4E5F-BFDF-F9A666B20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0DAA05-4FA8-4229-B68F-0B9E34328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C1AC4A-82A6-464E-AF6F-39E7115A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D8142F-BD98-4DF1-A91C-3540E011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B74C96-71B9-4353-8647-F213DE55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8452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14A117-5BCB-4D83-A593-3A399626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3C9EB2-4BB1-4DCD-9A6E-F856E4543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AD87BF-AE37-490B-A26E-8B8C5421F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555BC-115A-4D05-AC5F-0CB88C6A0E46}" type="datetimeFigureOut">
              <a:rPr lang="es-419" smtClean="0"/>
              <a:t>6/11/2021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3CFFE-F122-4605-AFB1-9BBD73BB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12881-5EBF-4278-978D-449FB7A2B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98BE1-6EC7-47F2-9848-6FC54D86DFD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4469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5.gif"/><Relationship Id="rId4" Type="http://schemas.openxmlformats.org/officeDocument/2006/relationships/image" Target="../media/image2.png"/><Relationship Id="rId9" Type="http://schemas.openxmlformats.org/officeDocument/2006/relationships/image" Target="../media/image6.jpeg"/><Relationship Id="rId1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microsoft.com/office/2007/relationships/hdphoto" Target="../media/hdphoto1.wdp"/><Relationship Id="rId10" Type="http://schemas.openxmlformats.org/officeDocument/2006/relationships/image" Target="../media/image5.gif"/><Relationship Id="rId4" Type="http://schemas.openxmlformats.org/officeDocument/2006/relationships/image" Target="../media/image2.png"/><Relationship Id="rId9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5.gif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6.jpeg"/><Relationship Id="rId4" Type="http://schemas.openxmlformats.org/officeDocument/2006/relationships/image" Target="../media/image2.png"/><Relationship Id="rId9" Type="http://schemas.openxmlformats.org/officeDocument/2006/relationships/slide" Target="slide9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5.gif"/><Relationship Id="rId4" Type="http://schemas.openxmlformats.org/officeDocument/2006/relationships/image" Target="../media/image2.pn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n 4">
            <a:hlinkClick r:id="rId3" action="ppaction://hlinksldjump"/>
            <a:extLst>
              <a:ext uri="{FF2B5EF4-FFF2-40B4-BE49-F238E27FC236}">
                <a16:creationId xmlns:a16="http://schemas.microsoft.com/office/drawing/2014/main" id="{FC3DD982-CE56-425F-B40E-6DC4F6F27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5844" y="3428999"/>
            <a:ext cx="365686" cy="2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AEDCC5D-2E86-44C5-A085-BBCFA4331E8C}"/>
              </a:ext>
            </a:extLst>
          </p:cNvPr>
          <p:cNvSpPr/>
          <p:nvPr/>
        </p:nvSpPr>
        <p:spPr>
          <a:xfrm>
            <a:off x="357809" y="1959867"/>
            <a:ext cx="2609243" cy="3371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20" name="Tabla 7">
            <a:extLst>
              <a:ext uri="{FF2B5EF4-FFF2-40B4-BE49-F238E27FC236}">
                <a16:creationId xmlns:a16="http://schemas.microsoft.com/office/drawing/2014/main" id="{4561A78E-ACB5-4FC0-B10D-69A0AF82F167}"/>
              </a:ext>
            </a:extLst>
          </p:cNvPr>
          <p:cNvGraphicFramePr>
            <a:graphicFrameLocks noGrp="1"/>
          </p:cNvGraphicFramePr>
          <p:nvPr/>
        </p:nvGraphicFramePr>
        <p:xfrm>
          <a:off x="3124408" y="1959868"/>
          <a:ext cx="8603766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667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1645816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4126567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1456243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2691355213"/>
                    </a:ext>
                  </a:extLst>
                </a:gridCol>
                <a:gridCol w="1163278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852927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Opciones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CFCF35-B4AA-4953-BB8F-FAE81F1D8213}"/>
              </a:ext>
            </a:extLst>
          </p:cNvPr>
          <p:cNvSpPr txBox="1"/>
          <p:nvPr/>
        </p:nvSpPr>
        <p:spPr>
          <a:xfrm>
            <a:off x="3277642" y="1550504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Salas: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532AE5-DF1D-4FEF-9087-19C7AD8244C5}"/>
              </a:ext>
            </a:extLst>
          </p:cNvPr>
          <p:cNvSpPr txBox="1"/>
          <p:nvPr/>
        </p:nvSpPr>
        <p:spPr>
          <a:xfrm>
            <a:off x="280790" y="1526495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Crear sala: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A6C679-6528-422C-9869-651527E98E0A}"/>
              </a:ext>
            </a:extLst>
          </p:cNvPr>
          <p:cNvSpPr/>
          <p:nvPr/>
        </p:nvSpPr>
        <p:spPr>
          <a:xfrm>
            <a:off x="556590" y="2683418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 vs 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80BBC-42C0-4EAC-9B08-EBE5BA418EFE}"/>
              </a:ext>
            </a:extLst>
          </p:cNvPr>
          <p:cNvSpPr/>
          <p:nvPr/>
        </p:nvSpPr>
        <p:spPr>
          <a:xfrm>
            <a:off x="556589" y="3257422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FB8016-482B-4EFB-97D5-A5F6DDFCE573}"/>
              </a:ext>
            </a:extLst>
          </p:cNvPr>
          <p:cNvSpPr/>
          <p:nvPr/>
        </p:nvSpPr>
        <p:spPr>
          <a:xfrm>
            <a:off x="556588" y="3820315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016A112-4DEE-425E-BFB9-0AA26EC7EBA9}"/>
              </a:ext>
            </a:extLst>
          </p:cNvPr>
          <p:cNvSpPr/>
          <p:nvPr/>
        </p:nvSpPr>
        <p:spPr>
          <a:xfrm>
            <a:off x="556588" y="4394319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8500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753DFF4-93E0-4064-B978-C9D6D74357C5}"/>
              </a:ext>
            </a:extLst>
          </p:cNvPr>
          <p:cNvSpPr/>
          <p:nvPr/>
        </p:nvSpPr>
        <p:spPr>
          <a:xfrm>
            <a:off x="1260009" y="4924309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Crear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28" name="Rectángulo: esquinas redondeadas 27">
            <a:hlinkClick r:id="rId6" action="ppaction://hlinksldjump"/>
            <a:extLst>
              <a:ext uri="{FF2B5EF4-FFF2-40B4-BE49-F238E27FC236}">
                <a16:creationId xmlns:a16="http://schemas.microsoft.com/office/drawing/2014/main" id="{56E27C40-A230-4969-B605-BF55273902D9}"/>
              </a:ext>
            </a:extLst>
          </p:cNvPr>
          <p:cNvSpPr/>
          <p:nvPr/>
        </p:nvSpPr>
        <p:spPr>
          <a:xfrm>
            <a:off x="556588" y="2215155"/>
            <a:ext cx="2173357" cy="2747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Exportar imagen</a:t>
            </a:r>
            <a:endParaRPr lang="es-419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3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AEDCC5D-2E86-44C5-A085-BBCFA4331E8C}"/>
              </a:ext>
            </a:extLst>
          </p:cNvPr>
          <p:cNvSpPr/>
          <p:nvPr/>
        </p:nvSpPr>
        <p:spPr>
          <a:xfrm>
            <a:off x="357809" y="1959867"/>
            <a:ext cx="2609243" cy="3371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20" name="Tabla 7">
            <a:extLst>
              <a:ext uri="{FF2B5EF4-FFF2-40B4-BE49-F238E27FC236}">
                <a16:creationId xmlns:a16="http://schemas.microsoft.com/office/drawing/2014/main" id="{4561A78E-ACB5-4FC0-B10D-69A0AF82F167}"/>
              </a:ext>
            </a:extLst>
          </p:cNvPr>
          <p:cNvGraphicFramePr>
            <a:graphicFrameLocks noGrp="1"/>
          </p:cNvGraphicFramePr>
          <p:nvPr/>
        </p:nvGraphicFramePr>
        <p:xfrm>
          <a:off x="3124408" y="1959868"/>
          <a:ext cx="8603766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667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1645816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4126567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1456243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2691355213"/>
                    </a:ext>
                  </a:extLst>
                </a:gridCol>
                <a:gridCol w="1163278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852927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Opciones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CFCF35-B4AA-4953-BB8F-FAE81F1D8213}"/>
              </a:ext>
            </a:extLst>
          </p:cNvPr>
          <p:cNvSpPr txBox="1"/>
          <p:nvPr/>
        </p:nvSpPr>
        <p:spPr>
          <a:xfrm>
            <a:off x="3277642" y="1550504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Salas: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532AE5-DF1D-4FEF-9087-19C7AD8244C5}"/>
              </a:ext>
            </a:extLst>
          </p:cNvPr>
          <p:cNvSpPr txBox="1"/>
          <p:nvPr/>
        </p:nvSpPr>
        <p:spPr>
          <a:xfrm>
            <a:off x="280790" y="1526495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Crear sala: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A6C679-6528-422C-9869-651527E98E0A}"/>
              </a:ext>
            </a:extLst>
          </p:cNvPr>
          <p:cNvSpPr/>
          <p:nvPr/>
        </p:nvSpPr>
        <p:spPr>
          <a:xfrm>
            <a:off x="556590" y="2683418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 vs 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80BBC-42C0-4EAC-9B08-EBE5BA418EFE}"/>
              </a:ext>
            </a:extLst>
          </p:cNvPr>
          <p:cNvSpPr/>
          <p:nvPr/>
        </p:nvSpPr>
        <p:spPr>
          <a:xfrm>
            <a:off x="556589" y="3257422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FB8016-482B-4EFB-97D5-A5F6DDFCE573}"/>
              </a:ext>
            </a:extLst>
          </p:cNvPr>
          <p:cNvSpPr/>
          <p:nvPr/>
        </p:nvSpPr>
        <p:spPr>
          <a:xfrm>
            <a:off x="556588" y="3820315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016A112-4DEE-425E-BFB9-0AA26EC7EBA9}"/>
              </a:ext>
            </a:extLst>
          </p:cNvPr>
          <p:cNvSpPr/>
          <p:nvPr/>
        </p:nvSpPr>
        <p:spPr>
          <a:xfrm>
            <a:off x="556588" y="4394319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8500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753DFF4-93E0-4064-B978-C9D6D74357C5}"/>
              </a:ext>
            </a:extLst>
          </p:cNvPr>
          <p:cNvSpPr/>
          <p:nvPr/>
        </p:nvSpPr>
        <p:spPr>
          <a:xfrm>
            <a:off x="1260009" y="4924309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Crear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6E27C40-A230-4969-B605-BF55273902D9}"/>
              </a:ext>
            </a:extLst>
          </p:cNvPr>
          <p:cNvSpPr/>
          <p:nvPr/>
        </p:nvSpPr>
        <p:spPr>
          <a:xfrm>
            <a:off x="556588" y="2215155"/>
            <a:ext cx="2173357" cy="2747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Exportar imagen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D74588BA-F7C2-42D0-85F6-D5E8825821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2" t="4229" r="50760" b="38903"/>
          <a:stretch/>
        </p:blipFill>
        <p:spPr>
          <a:xfrm>
            <a:off x="83867" y="72012"/>
            <a:ext cx="5923721" cy="3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4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AEDCC5D-2E86-44C5-A085-BBCFA4331E8C}"/>
              </a:ext>
            </a:extLst>
          </p:cNvPr>
          <p:cNvSpPr/>
          <p:nvPr/>
        </p:nvSpPr>
        <p:spPr>
          <a:xfrm>
            <a:off x="357809" y="1959867"/>
            <a:ext cx="2609243" cy="3371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20" name="Tabla 7">
            <a:extLst>
              <a:ext uri="{FF2B5EF4-FFF2-40B4-BE49-F238E27FC236}">
                <a16:creationId xmlns:a16="http://schemas.microsoft.com/office/drawing/2014/main" id="{4561A78E-ACB5-4FC0-B10D-69A0AF82F167}"/>
              </a:ext>
            </a:extLst>
          </p:cNvPr>
          <p:cNvGraphicFramePr>
            <a:graphicFrameLocks noGrp="1"/>
          </p:cNvGraphicFramePr>
          <p:nvPr/>
        </p:nvGraphicFramePr>
        <p:xfrm>
          <a:off x="3124408" y="1959868"/>
          <a:ext cx="8603766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667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1645816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4126567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1456243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2691355213"/>
                    </a:ext>
                  </a:extLst>
                </a:gridCol>
                <a:gridCol w="1163278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852927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Opciones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CFCF35-B4AA-4953-BB8F-FAE81F1D8213}"/>
              </a:ext>
            </a:extLst>
          </p:cNvPr>
          <p:cNvSpPr txBox="1"/>
          <p:nvPr/>
        </p:nvSpPr>
        <p:spPr>
          <a:xfrm>
            <a:off x="3277642" y="1550504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Salas: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532AE5-DF1D-4FEF-9087-19C7AD8244C5}"/>
              </a:ext>
            </a:extLst>
          </p:cNvPr>
          <p:cNvSpPr txBox="1"/>
          <p:nvPr/>
        </p:nvSpPr>
        <p:spPr>
          <a:xfrm>
            <a:off x="280790" y="1526495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Crear sala: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A6C679-6528-422C-9869-651527E98E0A}"/>
              </a:ext>
            </a:extLst>
          </p:cNvPr>
          <p:cNvSpPr/>
          <p:nvPr/>
        </p:nvSpPr>
        <p:spPr>
          <a:xfrm>
            <a:off x="556590" y="2683418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 vs 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80BBC-42C0-4EAC-9B08-EBE5BA418EFE}"/>
              </a:ext>
            </a:extLst>
          </p:cNvPr>
          <p:cNvSpPr/>
          <p:nvPr/>
        </p:nvSpPr>
        <p:spPr>
          <a:xfrm>
            <a:off x="556589" y="3257422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FB8016-482B-4EFB-97D5-A5F6DDFCE573}"/>
              </a:ext>
            </a:extLst>
          </p:cNvPr>
          <p:cNvSpPr/>
          <p:nvPr/>
        </p:nvSpPr>
        <p:spPr>
          <a:xfrm>
            <a:off x="556588" y="3820315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016A112-4DEE-425E-BFB9-0AA26EC7EBA9}"/>
              </a:ext>
            </a:extLst>
          </p:cNvPr>
          <p:cNvSpPr/>
          <p:nvPr/>
        </p:nvSpPr>
        <p:spPr>
          <a:xfrm>
            <a:off x="556588" y="4394319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8500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753DFF4-93E0-4064-B978-C9D6D74357C5}"/>
              </a:ext>
            </a:extLst>
          </p:cNvPr>
          <p:cNvSpPr/>
          <p:nvPr/>
        </p:nvSpPr>
        <p:spPr>
          <a:xfrm>
            <a:off x="1260009" y="4924309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Crear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6E27C40-A230-4969-B605-BF55273902D9}"/>
              </a:ext>
            </a:extLst>
          </p:cNvPr>
          <p:cNvSpPr/>
          <p:nvPr/>
        </p:nvSpPr>
        <p:spPr>
          <a:xfrm>
            <a:off x="556588" y="2215155"/>
            <a:ext cx="2173357" cy="2747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Exportar imagen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D74588BA-F7C2-42D0-85F6-D5E8825821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2" t="4229" r="50760" b="38903"/>
          <a:stretch/>
        </p:blipFill>
        <p:spPr>
          <a:xfrm>
            <a:off x="83867" y="72012"/>
            <a:ext cx="5923721" cy="389809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5A5147-DDF3-4DC5-AD83-2A713226B5AE}"/>
              </a:ext>
            </a:extLst>
          </p:cNvPr>
          <p:cNvSpPr/>
          <p:nvPr/>
        </p:nvSpPr>
        <p:spPr>
          <a:xfrm>
            <a:off x="1643718" y="1179443"/>
            <a:ext cx="886013" cy="1079767"/>
          </a:xfrm>
          <a:prstGeom prst="rect">
            <a:avLst/>
          </a:prstGeom>
          <a:solidFill>
            <a:srgbClr val="CAD7EE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2306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AEDCC5D-2E86-44C5-A085-BBCFA4331E8C}"/>
              </a:ext>
            </a:extLst>
          </p:cNvPr>
          <p:cNvSpPr/>
          <p:nvPr/>
        </p:nvSpPr>
        <p:spPr>
          <a:xfrm>
            <a:off x="357809" y="1959867"/>
            <a:ext cx="2609243" cy="3371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20" name="Tabla 7">
            <a:extLst>
              <a:ext uri="{FF2B5EF4-FFF2-40B4-BE49-F238E27FC236}">
                <a16:creationId xmlns:a16="http://schemas.microsoft.com/office/drawing/2014/main" id="{4561A78E-ACB5-4FC0-B10D-69A0AF82F167}"/>
              </a:ext>
            </a:extLst>
          </p:cNvPr>
          <p:cNvGraphicFramePr>
            <a:graphicFrameLocks noGrp="1"/>
          </p:cNvGraphicFramePr>
          <p:nvPr/>
        </p:nvGraphicFramePr>
        <p:xfrm>
          <a:off x="3124408" y="1959868"/>
          <a:ext cx="8603766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667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1645816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4126567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1456243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2691355213"/>
                    </a:ext>
                  </a:extLst>
                </a:gridCol>
                <a:gridCol w="1163278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852927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Opciones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CFCF35-B4AA-4953-BB8F-FAE81F1D8213}"/>
              </a:ext>
            </a:extLst>
          </p:cNvPr>
          <p:cNvSpPr txBox="1"/>
          <p:nvPr/>
        </p:nvSpPr>
        <p:spPr>
          <a:xfrm>
            <a:off x="3277642" y="1550504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Salas: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532AE5-DF1D-4FEF-9087-19C7AD8244C5}"/>
              </a:ext>
            </a:extLst>
          </p:cNvPr>
          <p:cNvSpPr txBox="1"/>
          <p:nvPr/>
        </p:nvSpPr>
        <p:spPr>
          <a:xfrm>
            <a:off x="280790" y="1526495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Crear sala: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A6C679-6528-422C-9869-651527E98E0A}"/>
              </a:ext>
            </a:extLst>
          </p:cNvPr>
          <p:cNvSpPr/>
          <p:nvPr/>
        </p:nvSpPr>
        <p:spPr>
          <a:xfrm>
            <a:off x="556590" y="2683418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 vs 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80BBC-42C0-4EAC-9B08-EBE5BA418EFE}"/>
              </a:ext>
            </a:extLst>
          </p:cNvPr>
          <p:cNvSpPr/>
          <p:nvPr/>
        </p:nvSpPr>
        <p:spPr>
          <a:xfrm>
            <a:off x="556589" y="3257422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Colombia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FB8016-482B-4EFB-97D5-A5F6DDFCE573}"/>
              </a:ext>
            </a:extLst>
          </p:cNvPr>
          <p:cNvSpPr/>
          <p:nvPr/>
        </p:nvSpPr>
        <p:spPr>
          <a:xfrm>
            <a:off x="556588" y="3820315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Brasil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016A112-4DEE-425E-BFB9-0AA26EC7EBA9}"/>
              </a:ext>
            </a:extLst>
          </p:cNvPr>
          <p:cNvSpPr/>
          <p:nvPr/>
        </p:nvSpPr>
        <p:spPr>
          <a:xfrm>
            <a:off x="556588" y="4394319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8500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hlinkClick r:id="rId6" action="ppaction://hlinksldjump"/>
            <a:extLst>
              <a:ext uri="{FF2B5EF4-FFF2-40B4-BE49-F238E27FC236}">
                <a16:creationId xmlns:a16="http://schemas.microsoft.com/office/drawing/2014/main" id="{2753DFF4-93E0-4064-B978-C9D6D74357C5}"/>
              </a:ext>
            </a:extLst>
          </p:cNvPr>
          <p:cNvSpPr/>
          <p:nvPr/>
        </p:nvSpPr>
        <p:spPr>
          <a:xfrm>
            <a:off x="1260009" y="4924309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Crear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6E27C40-A230-4969-B605-BF55273902D9}"/>
              </a:ext>
            </a:extLst>
          </p:cNvPr>
          <p:cNvSpPr/>
          <p:nvPr/>
        </p:nvSpPr>
        <p:spPr>
          <a:xfrm>
            <a:off x="556588" y="2215155"/>
            <a:ext cx="2173357" cy="2747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solidFill>
                  <a:schemeClr val="bg1"/>
                </a:solidFill>
              </a:rPr>
              <a:t>Bvccxcc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vc</a:t>
            </a:r>
            <a:endParaRPr lang="es-419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3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0" name="Tabla 7">
            <a:extLst>
              <a:ext uri="{FF2B5EF4-FFF2-40B4-BE49-F238E27FC236}">
                <a16:creationId xmlns:a16="http://schemas.microsoft.com/office/drawing/2014/main" id="{4561A78E-ACB5-4FC0-B10D-69A0AF82F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08420"/>
              </p:ext>
            </p:extLst>
          </p:nvPr>
        </p:nvGraphicFramePr>
        <p:xfrm>
          <a:off x="3124408" y="1959868"/>
          <a:ext cx="860376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667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1645816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4126567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1456243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2691355213"/>
                    </a:ext>
                  </a:extLst>
                </a:gridCol>
                <a:gridCol w="1163278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852927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Opciones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Colombia vs Brasil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Colombia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Brasil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8050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CFCF35-B4AA-4953-BB8F-FAE81F1D8213}"/>
              </a:ext>
            </a:extLst>
          </p:cNvPr>
          <p:cNvSpPr txBox="1"/>
          <p:nvPr/>
        </p:nvSpPr>
        <p:spPr>
          <a:xfrm>
            <a:off x="3277642" y="1550504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Salas: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532AE5-DF1D-4FEF-9087-19C7AD8244C5}"/>
              </a:ext>
            </a:extLst>
          </p:cNvPr>
          <p:cNvSpPr txBox="1"/>
          <p:nvPr/>
        </p:nvSpPr>
        <p:spPr>
          <a:xfrm>
            <a:off x="280790" y="1526495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Crear sala: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4A85BE-36A0-436D-938D-81B064C99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96875" l="5804" r="89286">
                        <a14:foregroundMark x1="18304" y1="70089" x2="27232" y2="34375"/>
                        <a14:foregroundMark x1="27232" y1="34375" x2="39286" y2="24554"/>
                        <a14:foregroundMark x1="38393" y1="10268" x2="62500" y2="15179"/>
                        <a14:foregroundMark x1="62500" y1="15179" x2="64732" y2="27679"/>
                        <a14:foregroundMark x1="35714" y1="9375" x2="12946" y2="29018"/>
                        <a14:foregroundMark x1="12946" y1="29018" x2="5804" y2="57143"/>
                        <a14:foregroundMark x1="5804" y1="57143" x2="9821" y2="83482"/>
                        <a14:foregroundMark x1="9821" y1="83482" x2="44196" y2="95089"/>
                        <a14:foregroundMark x1="44196" y1="95089" x2="67857" y2="91071"/>
                        <a14:foregroundMark x1="67857" y1="91071" x2="69196" y2="63393"/>
                        <a14:foregroundMark x1="59375" y1="37946" x2="27679" y2="47768"/>
                        <a14:foregroundMark x1="27679" y1="47768" x2="32143" y2="54018"/>
                        <a14:foregroundMark x1="45089" y1="42857" x2="56250" y2="20982"/>
                        <a14:foregroundMark x1="56250" y1="20982" x2="46429" y2="20536"/>
                        <a14:foregroundMark x1="20982" y1="32589" x2="32589" y2="24554"/>
                        <a14:foregroundMark x1="50000" y1="86607" x2="70536" y2="73661"/>
                        <a14:foregroundMark x1="70536" y1="73661" x2="70536" y2="73661"/>
                        <a14:foregroundMark x1="75000" y1="19643" x2="86607" y2="33929"/>
                        <a14:foregroundMark x1="12054" y1="91071" x2="5804" y2="86161"/>
                        <a14:foregroundMark x1="40625" y1="75446" x2="25893" y2="80804"/>
                        <a14:foregroundMark x1="70982" y1="78571" x2="57143" y2="96429"/>
                        <a14:foregroundMark x1="57143" y1="96429" x2="30804" y2="96875"/>
                        <a14:foregroundMark x1="30804" y1="96875" x2="7589" y2="90625"/>
                        <a14:foregroundMark x1="7589" y1="90625" x2="40625" y2="89286"/>
                        <a14:foregroundMark x1="40625" y1="89286" x2="69196" y2="79911"/>
                        <a14:foregroundMark x1="7143" y1="83036" x2="5804" y2="69196"/>
                        <a14:foregroundMark x1="24554" y1="94196" x2="49554" y2="92857"/>
                        <a14:foregroundMark x1="49554" y1="92857" x2="55804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6574" y="2330708"/>
            <a:ext cx="328821" cy="3288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2739FB-08C7-4ACE-AEBB-981B705999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5156" y1="22813" x2="51875" y2="28750"/>
                        <a14:foregroundMark x1="51875" y1="28750" x2="55625" y2="27813"/>
                        <a14:foregroundMark x1="64844" y1="24844" x2="79531" y2="25313"/>
                        <a14:foregroundMark x1="59844" y1="17500" x2="58750" y2="15313"/>
                        <a14:foregroundMark x1="82813" y1="28594" x2="83906" y2="22500"/>
                        <a14:foregroundMark x1="40469" y1="16563" x2="50938" y2="13750"/>
                        <a14:foregroundMark x1="50938" y1="13750" x2="54531" y2="13750"/>
                        <a14:foregroundMark x1="60000" y1="15469" x2="59062" y2="15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9265" y="2352505"/>
            <a:ext cx="328820" cy="3288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33473C-D7AD-490E-B53B-A618CD7B43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53089" y="2376219"/>
            <a:ext cx="283952" cy="283952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BE217DA2-C0D6-44DA-8187-31395CA0CD4A}"/>
              </a:ext>
            </a:extLst>
          </p:cNvPr>
          <p:cNvSpPr/>
          <p:nvPr/>
        </p:nvSpPr>
        <p:spPr>
          <a:xfrm>
            <a:off x="357809" y="1959867"/>
            <a:ext cx="2609243" cy="3371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B814C2B-BBCA-4172-A194-44693C742ECD}"/>
              </a:ext>
            </a:extLst>
          </p:cNvPr>
          <p:cNvSpPr/>
          <p:nvPr/>
        </p:nvSpPr>
        <p:spPr>
          <a:xfrm>
            <a:off x="556590" y="2683418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Sala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1074BA9-2D9E-426F-BDFF-7701EE8B6B3F}"/>
              </a:ext>
            </a:extLst>
          </p:cNvPr>
          <p:cNvSpPr/>
          <p:nvPr/>
        </p:nvSpPr>
        <p:spPr>
          <a:xfrm>
            <a:off x="556589" y="3257422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Equipo 1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86A4D6F-8B0B-4287-9C1D-0DAC207BE375}"/>
              </a:ext>
            </a:extLst>
          </p:cNvPr>
          <p:cNvSpPr/>
          <p:nvPr/>
        </p:nvSpPr>
        <p:spPr>
          <a:xfrm>
            <a:off x="556588" y="3820315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Equipo 2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373C3437-58B0-458D-9FA3-33CB2FD6A29E}"/>
              </a:ext>
            </a:extLst>
          </p:cNvPr>
          <p:cNvSpPr/>
          <p:nvPr/>
        </p:nvSpPr>
        <p:spPr>
          <a:xfrm>
            <a:off x="556588" y="4394319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Tarifa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C1D0C00-5817-425B-9755-C7E42A061E9C}"/>
              </a:ext>
            </a:extLst>
          </p:cNvPr>
          <p:cNvSpPr/>
          <p:nvPr/>
        </p:nvSpPr>
        <p:spPr>
          <a:xfrm>
            <a:off x="1260009" y="4924309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Crear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B6E2C1A-8A81-4BB6-B3EF-88C43B57A108}"/>
              </a:ext>
            </a:extLst>
          </p:cNvPr>
          <p:cNvSpPr/>
          <p:nvPr/>
        </p:nvSpPr>
        <p:spPr>
          <a:xfrm>
            <a:off x="556588" y="2215155"/>
            <a:ext cx="2173357" cy="2747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Exportar imagen</a:t>
            </a:r>
            <a:endParaRPr lang="es-419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1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2" y="988228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hlinkClick r:id="rId8" action="ppaction://hlinksldjump"/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B0D9AF-A8AB-4CB0-9CAA-18531D82F0D0}"/>
              </a:ext>
            </a:extLst>
          </p:cNvPr>
          <p:cNvSpPr/>
          <p:nvPr/>
        </p:nvSpPr>
        <p:spPr>
          <a:xfrm>
            <a:off x="3472629" y="1841216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Liga Betplay 2020: Cali vs Millonarios online en vivo: Horario y dónde ver  el partido del repechaje de la Liga BetPlay Dimayor por un cupo a la Copa  Sudamericana | MARCA Claro Colombia">
            <a:extLst>
              <a:ext uri="{FF2B5EF4-FFF2-40B4-BE49-F238E27FC236}">
                <a16:creationId xmlns:a16="http://schemas.microsoft.com/office/drawing/2014/main" id="{2065D909-ABF5-41FD-AE60-2D6F3C15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02" y="1926663"/>
            <a:ext cx="2271516" cy="15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8187595-8683-41CA-B90D-BB9D3AF60635}"/>
              </a:ext>
            </a:extLst>
          </p:cNvPr>
          <p:cNvSpPr txBox="1"/>
          <p:nvPr/>
        </p:nvSpPr>
        <p:spPr>
          <a:xfrm>
            <a:off x="3832268" y="3496349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Cali vs millonarios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AE30EEB-5092-4B68-8E3B-B7574CBB9872}"/>
              </a:ext>
            </a:extLst>
          </p:cNvPr>
          <p:cNvSpPr/>
          <p:nvPr/>
        </p:nvSpPr>
        <p:spPr>
          <a:xfrm>
            <a:off x="3942134" y="4391749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0FE8A6F-9A75-40AB-90C6-021FA4B45627}"/>
              </a:ext>
            </a:extLst>
          </p:cNvPr>
          <p:cNvSpPr txBox="1"/>
          <p:nvPr/>
        </p:nvSpPr>
        <p:spPr>
          <a:xfrm>
            <a:off x="3969969" y="3891126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5600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265B064-B396-4EFC-BE6D-C2EAFAB7D8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3" y="3972196"/>
            <a:ext cx="186174" cy="186174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74D88745-D519-4B20-9D1F-66EB8C50B041}"/>
              </a:ext>
            </a:extLst>
          </p:cNvPr>
          <p:cNvSpPr/>
          <p:nvPr/>
        </p:nvSpPr>
        <p:spPr>
          <a:xfrm>
            <a:off x="6206157" y="1850864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F8D134-1A81-4571-964D-B704FF9498E1}"/>
              </a:ext>
            </a:extLst>
          </p:cNvPr>
          <p:cNvSpPr txBox="1"/>
          <p:nvPr/>
        </p:nvSpPr>
        <p:spPr>
          <a:xfrm>
            <a:off x="6565796" y="3505997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Chelsea vs Arsenal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AD21AFFD-90C3-4662-BD80-A54419339CA1}"/>
              </a:ext>
            </a:extLst>
          </p:cNvPr>
          <p:cNvSpPr/>
          <p:nvPr/>
        </p:nvSpPr>
        <p:spPr>
          <a:xfrm>
            <a:off x="6675662" y="4401397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7FE6971-1D75-44C0-9772-99BE963DC346}"/>
              </a:ext>
            </a:extLst>
          </p:cNvPr>
          <p:cNvSpPr txBox="1"/>
          <p:nvPr/>
        </p:nvSpPr>
        <p:spPr>
          <a:xfrm>
            <a:off x="6703497" y="3900774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3500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D5353D7-57BE-4025-8DEE-084FAF505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41" y="3981844"/>
            <a:ext cx="186174" cy="186174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B2B6D0F6-5113-4561-968E-2489A9E9FC7B}"/>
              </a:ext>
            </a:extLst>
          </p:cNvPr>
          <p:cNvSpPr/>
          <p:nvPr/>
        </p:nvSpPr>
        <p:spPr>
          <a:xfrm>
            <a:off x="9014039" y="1850864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1DA1028-F41A-42DE-81F0-1373985F4B4D}"/>
              </a:ext>
            </a:extLst>
          </p:cNvPr>
          <p:cNvSpPr txBox="1"/>
          <p:nvPr/>
        </p:nvSpPr>
        <p:spPr>
          <a:xfrm>
            <a:off x="9133625" y="3505997"/>
            <a:ext cx="236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Vallecano vs Barcelona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47CC588-1A04-4AB7-BB80-3CE9E739F372}"/>
              </a:ext>
            </a:extLst>
          </p:cNvPr>
          <p:cNvSpPr/>
          <p:nvPr/>
        </p:nvSpPr>
        <p:spPr>
          <a:xfrm>
            <a:off x="9483544" y="4401397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B9B8152-8CE1-43B6-B3F0-70329E5DC8F6}"/>
              </a:ext>
            </a:extLst>
          </p:cNvPr>
          <p:cNvSpPr txBox="1"/>
          <p:nvPr/>
        </p:nvSpPr>
        <p:spPr>
          <a:xfrm>
            <a:off x="9511379" y="3900774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10000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0EC7EC4-1B5F-4BB7-8959-2CAB2F62C9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961" y="3981844"/>
            <a:ext cx="186174" cy="18617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764AA94-528A-43A6-A8ED-E6DB4B61AF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570" y="1936311"/>
            <a:ext cx="2327220" cy="1492689"/>
          </a:xfrm>
          <a:prstGeom prst="rect">
            <a:avLst/>
          </a:prstGeom>
        </p:spPr>
      </p:pic>
      <p:pic>
        <p:nvPicPr>
          <p:cNvPr id="2052" name="Picture 4" descr="Partidos de hoy: Rayo Vallecano vs Barcelona hoy en vivo: Horario y dónde  ver por TV el partido de octavos de final de la Copa del Rey | Marca">
            <a:extLst>
              <a:ext uri="{FF2B5EF4-FFF2-40B4-BE49-F238E27FC236}">
                <a16:creationId xmlns:a16="http://schemas.microsoft.com/office/drawing/2014/main" id="{56630006-8994-4A21-81F0-E14055AF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625" y="1936311"/>
            <a:ext cx="2260892" cy="15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52ECF4A-0076-466A-B2ED-9AC18BAF0D6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2391" t="38714" r="13588" b="45256"/>
          <a:stretch/>
        </p:blipFill>
        <p:spPr>
          <a:xfrm>
            <a:off x="664748" y="5075893"/>
            <a:ext cx="2476263" cy="1464597"/>
          </a:xfrm>
          <a:prstGeom prst="rect">
            <a:avLst/>
          </a:prstGeom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C6741542-1ED0-4D79-BA6E-0FD327EC4A0C}"/>
              </a:ext>
            </a:extLst>
          </p:cNvPr>
          <p:cNvSpPr/>
          <p:nvPr/>
        </p:nvSpPr>
        <p:spPr>
          <a:xfrm>
            <a:off x="664747" y="1850864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49DB584-885F-4D9D-9E92-E2106B279BA5}"/>
              </a:ext>
            </a:extLst>
          </p:cNvPr>
          <p:cNvSpPr txBox="1"/>
          <p:nvPr/>
        </p:nvSpPr>
        <p:spPr>
          <a:xfrm>
            <a:off x="914559" y="3505997"/>
            <a:ext cx="205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Colombia vs Brasil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997C3460-9541-4BF2-AFBA-041D48D460FE}"/>
              </a:ext>
            </a:extLst>
          </p:cNvPr>
          <p:cNvSpPr/>
          <p:nvPr/>
        </p:nvSpPr>
        <p:spPr>
          <a:xfrm>
            <a:off x="1134252" y="4401397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38FAE83-9465-4741-950F-276FBC51CAE5}"/>
              </a:ext>
            </a:extLst>
          </p:cNvPr>
          <p:cNvSpPr txBox="1"/>
          <p:nvPr/>
        </p:nvSpPr>
        <p:spPr>
          <a:xfrm>
            <a:off x="1162087" y="3900774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8500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10DE26BA-E2F5-47C4-AC8B-2CD2E6E5C3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31" y="3981844"/>
            <a:ext cx="186174" cy="186174"/>
          </a:xfrm>
          <a:prstGeom prst="rect">
            <a:avLst/>
          </a:prstGeom>
        </p:spPr>
      </p:pic>
      <p:pic>
        <p:nvPicPr>
          <p:cNvPr id="3074" name="Picture 2" descr="Partidos de Hoy: Colombia vs Brasil, en vivo: Horario y dónde ver por TV  hoy el partido por las Eliminatorias rumbo a Qatar 2022 | MARCA Claro  Colombia">
            <a:extLst>
              <a:ext uri="{FF2B5EF4-FFF2-40B4-BE49-F238E27FC236}">
                <a16:creationId xmlns:a16="http://schemas.microsoft.com/office/drawing/2014/main" id="{856EC5D1-3F7C-4BEA-9975-B0D1B6AE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5" y="1904095"/>
            <a:ext cx="2350675" cy="15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4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hlinkClick r:id="rId4" action="ppaction://hlinksldjump"/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4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hlinkClick r:id="rId9" action="ppaction://hlinksldjump"/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1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A71E8211-9826-4029-A073-69478DBF153E}"/>
              </a:ext>
            </a:extLst>
          </p:cNvPr>
          <p:cNvSpPr/>
          <p:nvPr/>
        </p:nvSpPr>
        <p:spPr>
          <a:xfrm>
            <a:off x="7976152" y="371062"/>
            <a:ext cx="1752599" cy="1166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Usuario</a:t>
            </a:r>
            <a:endParaRPr lang="es-419" dirty="0">
              <a:solidFill>
                <a:schemeClr val="tx1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4197D41-3196-46C8-9477-31743FD4E570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363237" y="1537250"/>
            <a:ext cx="1489214" cy="104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DAD7D3A-17B8-4780-83CB-00D4429713D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852451" y="1537250"/>
            <a:ext cx="1489214" cy="104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F13CBDF-7555-40E4-8EFD-B2AE610A9131}"/>
              </a:ext>
            </a:extLst>
          </p:cNvPr>
          <p:cNvSpPr/>
          <p:nvPr/>
        </p:nvSpPr>
        <p:spPr>
          <a:xfrm>
            <a:off x="1707877" y="371061"/>
            <a:ext cx="1752599" cy="1166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Usuario</a:t>
            </a:r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90EE285-264C-45FE-A376-2942F6385371}"/>
              </a:ext>
            </a:extLst>
          </p:cNvPr>
          <p:cNvSpPr/>
          <p:nvPr/>
        </p:nvSpPr>
        <p:spPr>
          <a:xfrm>
            <a:off x="6486937" y="2577549"/>
            <a:ext cx="1752599" cy="6427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Administrador</a:t>
            </a:r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E7BB56B-414D-47F1-AEA6-4EDD4C17480F}"/>
              </a:ext>
            </a:extLst>
          </p:cNvPr>
          <p:cNvSpPr/>
          <p:nvPr/>
        </p:nvSpPr>
        <p:spPr>
          <a:xfrm>
            <a:off x="9465365" y="2577549"/>
            <a:ext cx="1752599" cy="6427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Convencional</a:t>
            </a:r>
            <a:endParaRPr lang="es-419" dirty="0">
              <a:solidFill>
                <a:schemeClr val="tx1"/>
              </a:solidFill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BE886AC-F200-4ED2-9270-1DD0186DD2C0}"/>
              </a:ext>
            </a:extLst>
          </p:cNvPr>
          <p:cNvCxnSpPr>
            <a:stCxn id="36" idx="2"/>
          </p:cNvCxnSpPr>
          <p:nvPr/>
        </p:nvCxnSpPr>
        <p:spPr>
          <a:xfrm flipH="1">
            <a:off x="10341664" y="3220279"/>
            <a:ext cx="1" cy="1060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D9A2887-44B0-4E1F-A70C-047B495317A3}"/>
              </a:ext>
            </a:extLst>
          </p:cNvPr>
          <p:cNvCxnSpPr/>
          <p:nvPr/>
        </p:nvCxnSpPr>
        <p:spPr>
          <a:xfrm flipH="1">
            <a:off x="7363235" y="3220278"/>
            <a:ext cx="1" cy="1060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5187624-5DA9-4E3B-9082-6B89ECDE9A44}"/>
              </a:ext>
            </a:extLst>
          </p:cNvPr>
          <p:cNvSpPr/>
          <p:nvPr/>
        </p:nvSpPr>
        <p:spPr>
          <a:xfrm>
            <a:off x="6474514" y="4260576"/>
            <a:ext cx="1752599" cy="22263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Crea las salas de apuestas y las administra “Crea la sala, actualiza el marcador y las finaliza.</a:t>
            </a:r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91C080C-7987-4427-887A-034240AD76BE}"/>
              </a:ext>
            </a:extLst>
          </p:cNvPr>
          <p:cNvSpPr/>
          <p:nvPr/>
        </p:nvSpPr>
        <p:spPr>
          <a:xfrm>
            <a:off x="9160150" y="4280451"/>
            <a:ext cx="2363028" cy="22064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Solo tendrá la opción de ver todas las salas de apuestas disponibles y podrá participar en las que  quiera y esperar el resultado.</a:t>
            </a:r>
            <a:endParaRPr lang="es-419" dirty="0">
              <a:solidFill>
                <a:schemeClr val="tx1"/>
              </a:solidFill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7C10B0BC-68BA-48B4-A409-E86B2BE2AC93}"/>
              </a:ext>
            </a:extLst>
          </p:cNvPr>
          <p:cNvCxnSpPr>
            <a:cxnSpLocks/>
          </p:cNvCxnSpPr>
          <p:nvPr/>
        </p:nvCxnSpPr>
        <p:spPr>
          <a:xfrm>
            <a:off x="8348870" y="5383694"/>
            <a:ext cx="7156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7F8EDC2F-023E-45BB-A0B9-3D77C5EF3C59}"/>
              </a:ext>
            </a:extLst>
          </p:cNvPr>
          <p:cNvCxnSpPr/>
          <p:nvPr/>
        </p:nvCxnSpPr>
        <p:spPr>
          <a:xfrm flipH="1">
            <a:off x="2529092" y="1537250"/>
            <a:ext cx="1" cy="1060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402BAB74-A973-4730-936D-A8E062A8B76F}"/>
              </a:ext>
            </a:extLst>
          </p:cNvPr>
          <p:cNvSpPr/>
          <p:nvPr/>
        </p:nvSpPr>
        <p:spPr>
          <a:xfrm>
            <a:off x="1203048" y="2577549"/>
            <a:ext cx="2652087" cy="30413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Tiene la opción de crear las salas y administrarlas como tambien tendrá a disposición salas ya creadas donde puede participar </a:t>
            </a:r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7" name="Rectángulo: esquinas redondeadas 46">
            <a:hlinkClick r:id="rId2" action="ppaction://hlinksldjump"/>
            <a:extLst>
              <a:ext uri="{FF2B5EF4-FFF2-40B4-BE49-F238E27FC236}">
                <a16:creationId xmlns:a16="http://schemas.microsoft.com/office/drawing/2014/main" id="{42248D95-F3FC-474D-B2A1-2605A619F300}"/>
              </a:ext>
            </a:extLst>
          </p:cNvPr>
          <p:cNvSpPr/>
          <p:nvPr/>
        </p:nvSpPr>
        <p:spPr>
          <a:xfrm>
            <a:off x="1768127" y="5075574"/>
            <a:ext cx="1521927" cy="308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Ir a ejemplo</a:t>
            </a:r>
            <a:endParaRPr lang="es-419" dirty="0"/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56A56A46-BEB8-4E59-8A66-B6AC61E7FC11}"/>
              </a:ext>
            </a:extLst>
          </p:cNvPr>
          <p:cNvCxnSpPr>
            <a:cxnSpLocks/>
          </p:cNvCxnSpPr>
          <p:nvPr/>
        </p:nvCxnSpPr>
        <p:spPr>
          <a:xfrm>
            <a:off x="5168348" y="939384"/>
            <a:ext cx="0" cy="554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D23371C0-1311-4D91-B8A5-8F230278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559" y="83648"/>
            <a:ext cx="1453601" cy="1453601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A7B01921-657D-49D8-873D-B6EEB7FFBB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8242" l="10000" r="90000">
                        <a14:foregroundMark x1="53222" y1="52734" x2="56222" y2="58984"/>
                        <a14:foregroundMark x1="49556" y1="12891" x2="60000" y2="6641"/>
                        <a14:foregroundMark x1="48444" y1="92383" x2="53889" y2="89844"/>
                        <a14:foregroundMark x1="53889" y1="89844" x2="54333" y2="88672"/>
                        <a14:foregroundMark x1="43222" y1="69336" x2="45556" y2="65039"/>
                        <a14:foregroundMark x1="39000" y1="46484" x2="36667" y2="47070"/>
                        <a14:foregroundMark x1="52333" y1="98242" x2="52333" y2="98242"/>
                        <a14:foregroundMark x1="62778" y1="68555" x2="61889" y2="60156"/>
                        <a14:foregroundMark x1="37333" y1="54102" x2="34556" y2="53516"/>
                        <a14:foregroundMark x1="46333" y1="58203" x2="46333" y2="58203"/>
                      </a14:backgroundRemoval>
                    </a14:imgEffect>
                  </a14:imgLayer>
                </a14:imgProps>
              </a:ext>
            </a:extLst>
          </a:blip>
          <a:srcRect l="20818" r="19186"/>
          <a:stretch/>
        </p:blipFill>
        <p:spPr>
          <a:xfrm>
            <a:off x="5746891" y="2358922"/>
            <a:ext cx="1128500" cy="107007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EEAD93F-2573-4710-A3E6-6FC27ABEF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47" b="92140" l="4706" r="89804">
                        <a14:foregroundMark x1="4706" y1="72489" x2="11373" y2="57642"/>
                        <a14:foregroundMark x1="20392" y1="1747" x2="26667" y2="2620"/>
                        <a14:foregroundMark x1="80392" y1="92140" x2="89412" y2="781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1374" y="2538796"/>
            <a:ext cx="899419" cy="80771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19902356-DE05-4614-9E05-30C79C241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1304">
                        <a14:foregroundMark x1="10435" y1="57391" x2="11304" y2="60870"/>
                        <a14:foregroundMark x1="11196" y1="64130" x2="13043" y2="68587"/>
                        <a14:foregroundMark x1="90217" y1="67065" x2="91304" y2="67283"/>
                        <a14:foregroundMark x1="90217" y1="76957" x2="90435" y2="75761"/>
                        <a14:foregroundMark x1="89022" y1="74348" x2="90217" y2="75000"/>
                        <a14:foregroundMark x1="84348" y1="57826" x2="88696" y2="63804"/>
                        <a14:foregroundMark x1="91304" y1="65109" x2="84348" y2="573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1193" y="3801512"/>
            <a:ext cx="831576" cy="831576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FF79CE7-94F2-49F0-8BB2-146DEAD98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8000" y1="39778" x2="55556" y2="31778"/>
                        <a14:foregroundMark x1="55556" y1="31778" x2="60889" y2="44889"/>
                        <a14:foregroundMark x1="60889" y1="44889" x2="62889" y2="61778"/>
                        <a14:foregroundMark x1="64889" y1="75778" x2="36889" y2="70222"/>
                        <a14:foregroundMark x1="36889" y1="70222" x2="29556" y2="46000"/>
                        <a14:foregroundMark x1="29556" y1="46000" x2="36667" y2="29556"/>
                        <a14:foregroundMark x1="36667" y1="29556" x2="56000" y2="28889"/>
                        <a14:foregroundMark x1="56000" y1="28889" x2="63556" y2="42444"/>
                        <a14:foregroundMark x1="63556" y1="42444" x2="64889" y2="76667"/>
                        <a14:foregroundMark x1="64889" y1="77556" x2="48000" y2="72889"/>
                        <a14:foregroundMark x1="48000" y1="72889" x2="42667" y2="60000"/>
                        <a14:foregroundMark x1="42667" y1="60000" x2="59333" y2="60222"/>
                        <a14:foregroundMark x1="59333" y1="60222" x2="60444" y2="74889"/>
                        <a14:foregroundMark x1="60444" y1="74889" x2="60000" y2="76889"/>
                        <a14:foregroundMark x1="54222" y1="69778" x2="45778" y2="65778"/>
                        <a14:foregroundMark x1="62667" y1="77556" x2="36444" y2="76444"/>
                        <a14:foregroundMark x1="46667" y1="76667" x2="54222" y2="76000"/>
                        <a14:foregroundMark x1="60889" y1="56667" x2="38222" y2="54000"/>
                        <a14:foregroundMark x1="42889" y1="45333" x2="47111" y2="45111"/>
                        <a14:foregroundMark x1="45111" y1="46667" x2="57333" y2="43333"/>
                        <a14:foregroundMark x1="57333" y1="43333" x2="58667" y2="42444"/>
                        <a14:foregroundMark x1="55333" y1="46444" x2="51333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9645" y="3617846"/>
            <a:ext cx="1198908" cy="119890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8A20C7A6-A8F1-4246-B837-126F608BD0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61" b="98315" l="2889" r="96778">
                        <a14:foregroundMark x1="10111" y1="47191" x2="3889" y2="54831"/>
                        <a14:foregroundMark x1="3889" y1="54831" x2="2889" y2="67303"/>
                        <a14:foregroundMark x1="2889" y1="67303" x2="4667" y2="72472"/>
                        <a14:foregroundMark x1="22111" y1="8090" x2="30889" y2="8652"/>
                        <a14:foregroundMark x1="54778" y1="7303" x2="68000" y2="6180"/>
                        <a14:foregroundMark x1="68000" y1="6180" x2="68000" y2="6180"/>
                        <a14:foregroundMark x1="60111" y1="79213" x2="79889" y2="88090"/>
                        <a14:foregroundMark x1="79889" y1="88090" x2="87111" y2="76966"/>
                        <a14:foregroundMark x1="87111" y1="76966" x2="84222" y2="69213"/>
                        <a14:foregroundMark x1="84222" y1="69213" x2="83444" y2="68427"/>
                        <a14:foregroundMark x1="28444" y1="90225" x2="44000" y2="98202"/>
                        <a14:foregroundMark x1="44000" y1="98202" x2="61333" y2="98427"/>
                        <a14:foregroundMark x1="61333" y1="98427" x2="91111" y2="93933"/>
                        <a14:foregroundMark x1="91111" y1="93933" x2="98333" y2="86854"/>
                        <a14:foregroundMark x1="98333" y1="86854" x2="90222" y2="60337"/>
                        <a14:foregroundMark x1="90222" y1="60337" x2="77556" y2="41910"/>
                        <a14:foregroundMark x1="92444" y1="64944" x2="96778" y2="83708"/>
                        <a14:foregroundMark x1="96778" y1="83708" x2="96778" y2="85955"/>
                        <a14:foregroundMark x1="84000" y1="25506" x2="82889" y2="15056"/>
                        <a14:foregroundMark x1="82889" y1="15056" x2="78333" y2="7753"/>
                        <a14:foregroundMark x1="78333" y1="7753" x2="70444" y2="2247"/>
                        <a14:foregroundMark x1="70444" y1="2247" x2="56889" y2="1573"/>
                        <a14:foregroundMark x1="34111" y1="94494" x2="64444" y2="98315"/>
                        <a14:foregroundMark x1="64444" y1="98315" x2="82889" y2="97416"/>
                        <a14:foregroundMark x1="40667" y1="38876" x2="39111" y2="31910"/>
                        <a14:foregroundMark x1="39111" y1="31910" x2="41556" y2="303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0327" y="380377"/>
            <a:ext cx="1130577" cy="1118015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DB03EB9-B76D-4136-92F9-1323099C7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7333" y1="53333" x2="43111" y2="28444"/>
                        <a14:foregroundMark x1="43111" y1="28444" x2="63556" y2="29778"/>
                        <a14:foregroundMark x1="63556" y1="29778" x2="57333" y2="46222"/>
                        <a14:foregroundMark x1="57333" y1="46222" x2="56889" y2="46667"/>
                        <a14:foregroundMark x1="43111" y1="48444" x2="32444" y2="36444"/>
                        <a14:foregroundMark x1="49333" y1="21333" x2="61333" y2="24444"/>
                        <a14:foregroundMark x1="75556" y1="39111" x2="71111" y2="30222"/>
                        <a14:foregroundMark x1="65778" y1="21333" x2="70222" y2="26222"/>
                        <a14:foregroundMark x1="40000" y1="19111" x2="32000" y2="27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1947" y="2564292"/>
            <a:ext cx="841513" cy="8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0B36D5-EC0B-4A69-BD38-3B49CF21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49584"/>
            <a:ext cx="12191998" cy="55793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Factura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Factura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Factura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565B930-5E40-4712-8FA0-A8F842AF9F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041" y1="54694" x2="49184" y2="55102"/>
                        <a14:foregroundMark x1="55306" y1="52857" x2="49388" y2="52857"/>
                        <a14:foregroundMark x1="47755" y1="53265" x2="39796" y2="53673"/>
                        <a14:foregroundMark x1="40816" y1="42653" x2="72449" y2="44694"/>
                        <a14:foregroundMark x1="67551" y1="43469" x2="71837" y2="43061"/>
                        <a14:foregroundMark x1="58163" y1="66327" x2="57755" y2="62041"/>
                        <a14:foregroundMark x1="43469" y1="33061" x2="53673" y2="34082"/>
                        <a14:foregroundMark x1="53673" y1="34082" x2="66735" y2="33061"/>
                        <a14:foregroundMark x1="66735" y1="33061" x2="68776" y2="33061"/>
                        <a14:foregroundMark x1="53061" y1="22449" x2="66939" y2="22245"/>
                        <a14:foregroundMark x1="66939" y1="22245" x2="67347" y2="22245"/>
                        <a14:foregroundMark x1="49796" y1="23061" x2="41837" y2="22857"/>
                        <a14:foregroundMark x1="65714" y1="68571" x2="67551" y2="59388"/>
                        <a14:foregroundMark x1="70204" y1="68163" x2="64286" y2="56531"/>
                        <a14:foregroundMark x1="64286" y1="56531" x2="64286" y2="56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957" y="986799"/>
            <a:ext cx="378932" cy="3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6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pic>
        <p:nvPicPr>
          <p:cNvPr id="13" name="Imagen 12">
            <a:hlinkClick r:id="rId4" action="ppaction://hlinksldjump"/>
            <a:extLst>
              <a:ext uri="{FF2B5EF4-FFF2-40B4-BE49-F238E27FC236}">
                <a16:creationId xmlns:a16="http://schemas.microsoft.com/office/drawing/2014/main" id="{F9C1CED3-10FA-4D27-99E6-DB62D573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839" y="1605841"/>
            <a:ext cx="3350317" cy="33838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4488" y="1073596"/>
            <a:ext cx="800520" cy="65581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5263702" y="1109114"/>
            <a:ext cx="181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  <a:latin typeface="Agency FB" panose="020B0503020202020204" pitchFamily="34" charset="0"/>
              </a:rPr>
              <a:t>FullMoney</a:t>
            </a:r>
            <a:endParaRPr lang="es-419" sz="32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pic>
        <p:nvPicPr>
          <p:cNvPr id="13" name="Imagen 12">
            <a:hlinkClick r:id="rId4" action="ppaction://hlinksldjump"/>
            <a:extLst>
              <a:ext uri="{FF2B5EF4-FFF2-40B4-BE49-F238E27FC236}">
                <a16:creationId xmlns:a16="http://schemas.microsoft.com/office/drawing/2014/main" id="{F9C1CED3-10FA-4D27-99E6-DB62D573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839" y="1605841"/>
            <a:ext cx="3350317" cy="33838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4488" y="1073596"/>
            <a:ext cx="800520" cy="65581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5263702" y="1109114"/>
            <a:ext cx="181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B050"/>
                </a:solidFill>
                <a:latin typeface="Agency FB" panose="020B0503020202020204" pitchFamily="34" charset="0"/>
              </a:rPr>
              <a:t>FullMoney</a:t>
            </a:r>
            <a:endParaRPr lang="es-419" sz="3200" b="1" dirty="0">
              <a:solidFill>
                <a:srgbClr val="00B05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7ED755-1433-44F4-9F30-2D21CCA64814}"/>
              </a:ext>
            </a:extLst>
          </p:cNvPr>
          <p:cNvSpPr txBox="1"/>
          <p:nvPr/>
        </p:nvSpPr>
        <p:spPr>
          <a:xfrm>
            <a:off x="4627494" y="2394344"/>
            <a:ext cx="19190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Samuel pizoc</a:t>
            </a:r>
            <a:endParaRPr lang="es-419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071995-D82D-4E6D-B8C3-DCA2F8B7954A}"/>
              </a:ext>
            </a:extLst>
          </p:cNvPr>
          <p:cNvSpPr txBox="1"/>
          <p:nvPr/>
        </p:nvSpPr>
        <p:spPr>
          <a:xfrm>
            <a:off x="4627493" y="3029570"/>
            <a:ext cx="19190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***********</a:t>
            </a:r>
            <a:endParaRPr lang="es-419" sz="1200" dirty="0"/>
          </a:p>
        </p:txBody>
      </p:sp>
    </p:spTree>
    <p:extLst>
      <p:ext uri="{BB962C8B-B14F-4D97-AF65-F5344CB8AC3E}">
        <p14:creationId xmlns:p14="http://schemas.microsoft.com/office/powerpoint/2010/main" val="49475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hlinkClick r:id="rId9" action="ppaction://hlinksldjump"/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93CE0C-5E22-4692-BDBC-739A8A26B8E2}"/>
              </a:ext>
            </a:extLst>
          </p:cNvPr>
          <p:cNvSpPr/>
          <p:nvPr/>
        </p:nvSpPr>
        <p:spPr>
          <a:xfrm>
            <a:off x="4701670" y="2989419"/>
            <a:ext cx="2423903" cy="18078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C7AC28-ECAD-40A3-9080-F8FE8516FC18}"/>
              </a:ext>
            </a:extLst>
          </p:cNvPr>
          <p:cNvSpPr txBox="1"/>
          <p:nvPr/>
        </p:nvSpPr>
        <p:spPr>
          <a:xfrm>
            <a:off x="5597757" y="3013620"/>
            <a:ext cx="91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Cuenta</a:t>
            </a:r>
            <a:endParaRPr lang="es-419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D866FF-E5B5-4BBE-B33A-4D4A8FC87202}"/>
              </a:ext>
            </a:extLst>
          </p:cNvPr>
          <p:cNvSpPr txBox="1"/>
          <p:nvPr/>
        </p:nvSpPr>
        <p:spPr>
          <a:xfrm>
            <a:off x="4884893" y="3345597"/>
            <a:ext cx="1629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accent6">
                    <a:lumMod val="75000"/>
                  </a:schemeClr>
                </a:solidFill>
              </a:rPr>
              <a:t>18500</a:t>
            </a:r>
            <a:endParaRPr lang="es-419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4E505B-FD1C-410F-999A-A9BC0088801C}"/>
              </a:ext>
            </a:extLst>
          </p:cNvPr>
          <p:cNvSpPr/>
          <p:nvPr/>
        </p:nvSpPr>
        <p:spPr>
          <a:xfrm>
            <a:off x="5144996" y="4257865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Consignar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C116AFE-0F59-437D-8D65-67B0172FE94B}"/>
              </a:ext>
            </a:extLst>
          </p:cNvPr>
          <p:cNvSpPr txBox="1"/>
          <p:nvPr/>
        </p:nvSpPr>
        <p:spPr>
          <a:xfrm>
            <a:off x="3988905" y="2055404"/>
            <a:ext cx="477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rPr>
              <a:t>Bienvenido Samuel Pizoc</a:t>
            </a:r>
            <a:endParaRPr lang="es-419" sz="3600" b="1" dirty="0">
              <a:solidFill>
                <a:schemeClr val="accent6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639F6F5-5EC6-4926-A07C-1C49427FB4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87" y="3543498"/>
            <a:ext cx="360721" cy="3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2" y="988228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hlinkClick r:id="rId9" action="ppaction://hlinksldjump"/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B0D9AF-A8AB-4CB0-9CAA-18531D82F0D0}"/>
              </a:ext>
            </a:extLst>
          </p:cNvPr>
          <p:cNvSpPr/>
          <p:nvPr/>
        </p:nvSpPr>
        <p:spPr>
          <a:xfrm>
            <a:off x="542547" y="1738511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Liga Betplay 2020: Cali vs Millonarios online en vivo: Horario y dónde ver  el partido del repechaje de la Liga BetPlay Dimayor por un cupo a la Copa  Sudamericana | MARCA Claro Colombia">
            <a:extLst>
              <a:ext uri="{FF2B5EF4-FFF2-40B4-BE49-F238E27FC236}">
                <a16:creationId xmlns:a16="http://schemas.microsoft.com/office/drawing/2014/main" id="{2065D909-ABF5-41FD-AE60-2D6F3C15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0" y="1823958"/>
            <a:ext cx="2271516" cy="15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8187595-8683-41CA-B90D-BB9D3AF60635}"/>
              </a:ext>
            </a:extLst>
          </p:cNvPr>
          <p:cNvSpPr txBox="1"/>
          <p:nvPr/>
        </p:nvSpPr>
        <p:spPr>
          <a:xfrm>
            <a:off x="902186" y="3393644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Cali vs millonarios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AE30EEB-5092-4B68-8E3B-B7574CBB9872}"/>
              </a:ext>
            </a:extLst>
          </p:cNvPr>
          <p:cNvSpPr/>
          <p:nvPr/>
        </p:nvSpPr>
        <p:spPr>
          <a:xfrm>
            <a:off x="1012052" y="4289044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0FE8A6F-9A75-40AB-90C6-021FA4B45627}"/>
              </a:ext>
            </a:extLst>
          </p:cNvPr>
          <p:cNvSpPr txBox="1"/>
          <p:nvPr/>
        </p:nvSpPr>
        <p:spPr>
          <a:xfrm>
            <a:off x="1039887" y="3788421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5600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265B064-B396-4EFC-BE6D-C2EAFAB7D8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31" y="3869491"/>
            <a:ext cx="186174" cy="186174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74D88745-D519-4B20-9D1F-66EB8C50B041}"/>
              </a:ext>
            </a:extLst>
          </p:cNvPr>
          <p:cNvSpPr/>
          <p:nvPr/>
        </p:nvSpPr>
        <p:spPr>
          <a:xfrm>
            <a:off x="3276075" y="1748159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F8D134-1A81-4571-964D-B704FF9498E1}"/>
              </a:ext>
            </a:extLst>
          </p:cNvPr>
          <p:cNvSpPr txBox="1"/>
          <p:nvPr/>
        </p:nvSpPr>
        <p:spPr>
          <a:xfrm>
            <a:off x="3635714" y="3403292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Chelsea vs Arsenal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Rectángulo: esquinas redondeadas 35">
            <a:hlinkClick r:id="rId12" action="ppaction://hlinksldjump"/>
            <a:extLst>
              <a:ext uri="{FF2B5EF4-FFF2-40B4-BE49-F238E27FC236}">
                <a16:creationId xmlns:a16="http://schemas.microsoft.com/office/drawing/2014/main" id="{AD21AFFD-90C3-4662-BD80-A54419339CA1}"/>
              </a:ext>
            </a:extLst>
          </p:cNvPr>
          <p:cNvSpPr/>
          <p:nvPr/>
        </p:nvSpPr>
        <p:spPr>
          <a:xfrm>
            <a:off x="3745580" y="4298692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7FE6971-1D75-44C0-9772-99BE963DC346}"/>
              </a:ext>
            </a:extLst>
          </p:cNvPr>
          <p:cNvSpPr txBox="1"/>
          <p:nvPr/>
        </p:nvSpPr>
        <p:spPr>
          <a:xfrm>
            <a:off x="3773415" y="3798069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3500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2D5353D7-57BE-4025-8DEE-084FAF505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9" y="3879139"/>
            <a:ext cx="186174" cy="186174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B2B6D0F6-5113-4561-968E-2489A9E9FC7B}"/>
              </a:ext>
            </a:extLst>
          </p:cNvPr>
          <p:cNvSpPr/>
          <p:nvPr/>
        </p:nvSpPr>
        <p:spPr>
          <a:xfrm>
            <a:off x="6083957" y="1748159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1DA1028-F41A-42DE-81F0-1373985F4B4D}"/>
              </a:ext>
            </a:extLst>
          </p:cNvPr>
          <p:cNvSpPr txBox="1"/>
          <p:nvPr/>
        </p:nvSpPr>
        <p:spPr>
          <a:xfrm>
            <a:off x="6203543" y="3403292"/>
            <a:ext cx="236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Vallecano vs Barcelona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47CC588-1A04-4AB7-BB80-3CE9E739F372}"/>
              </a:ext>
            </a:extLst>
          </p:cNvPr>
          <p:cNvSpPr/>
          <p:nvPr/>
        </p:nvSpPr>
        <p:spPr>
          <a:xfrm>
            <a:off x="6553462" y="4298692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B9B8152-8CE1-43B6-B3F0-70329E5DC8F6}"/>
              </a:ext>
            </a:extLst>
          </p:cNvPr>
          <p:cNvSpPr txBox="1"/>
          <p:nvPr/>
        </p:nvSpPr>
        <p:spPr>
          <a:xfrm>
            <a:off x="6581297" y="3798069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10000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0EC7EC4-1B5F-4BB7-8959-2CAB2F62C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79" y="3879139"/>
            <a:ext cx="186174" cy="186174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F0BA528A-004B-4BE4-9594-4F5552AE222C}"/>
              </a:ext>
            </a:extLst>
          </p:cNvPr>
          <p:cNvSpPr/>
          <p:nvPr/>
        </p:nvSpPr>
        <p:spPr>
          <a:xfrm>
            <a:off x="8894970" y="1738511"/>
            <a:ext cx="2476264" cy="2939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30736B6-53E5-448C-B012-AA15A507B4B5}"/>
              </a:ext>
            </a:extLst>
          </p:cNvPr>
          <p:cNvSpPr txBox="1"/>
          <p:nvPr/>
        </p:nvSpPr>
        <p:spPr>
          <a:xfrm>
            <a:off x="9254609" y="3393644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Cali vs millonarios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E6D25B1D-42B7-4F51-B732-95B018D2A555}"/>
              </a:ext>
            </a:extLst>
          </p:cNvPr>
          <p:cNvSpPr/>
          <p:nvPr/>
        </p:nvSpPr>
        <p:spPr>
          <a:xfrm>
            <a:off x="9364475" y="4289044"/>
            <a:ext cx="1537252" cy="2824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Entrar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AFEB736-55F5-4B41-85E0-465C73767087}"/>
              </a:ext>
            </a:extLst>
          </p:cNvPr>
          <p:cNvSpPr txBox="1"/>
          <p:nvPr/>
        </p:nvSpPr>
        <p:spPr>
          <a:xfrm>
            <a:off x="9392310" y="3788421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2000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E38626CB-2CA4-4025-8426-6EBA99D90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54" y="3869491"/>
            <a:ext cx="186174" cy="18617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764AA94-528A-43A6-A8ED-E6DB4B61AF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488" y="1833606"/>
            <a:ext cx="2327220" cy="1492689"/>
          </a:xfrm>
          <a:prstGeom prst="rect">
            <a:avLst/>
          </a:prstGeom>
        </p:spPr>
      </p:pic>
      <p:pic>
        <p:nvPicPr>
          <p:cNvPr id="2052" name="Picture 4" descr="Partidos de hoy: Rayo Vallecano vs Barcelona hoy en vivo: Horario y dónde  ver por TV el partido de octavos de final de la Copa del Rey | Marca">
            <a:extLst>
              <a:ext uri="{FF2B5EF4-FFF2-40B4-BE49-F238E27FC236}">
                <a16:creationId xmlns:a16="http://schemas.microsoft.com/office/drawing/2014/main" id="{56630006-8994-4A21-81F0-E14055AF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43" y="1833606"/>
            <a:ext cx="2260892" cy="15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tidos de hoy: Comunicaciones vs América hoy en vivo: Horario y dónde ver  el partido de los octavos de final de Concachampions | MARCA Claro México">
            <a:extLst>
              <a:ext uri="{FF2B5EF4-FFF2-40B4-BE49-F238E27FC236}">
                <a16:creationId xmlns:a16="http://schemas.microsoft.com/office/drawing/2014/main" id="{746E70A3-53B7-41D3-96EC-770D5355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414" y="1875680"/>
            <a:ext cx="2264993" cy="147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FF5B2C-C1DC-43A7-BEE3-576649191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01A839DA-8812-4D9E-8EAE-9C002DFF1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715478"/>
              </p:ext>
            </p:extLst>
          </p:nvPr>
        </p:nvGraphicFramePr>
        <p:xfrm>
          <a:off x="4500711" y="2403447"/>
          <a:ext cx="681359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763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3348958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2504870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JUGADOR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Andrés Torres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99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Daniela Páez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Juan Camilo Ávila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77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Sebastián Claros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5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Íngrid Sinisterra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75022"/>
                  </a:ext>
                </a:extLst>
              </a:tr>
            </a:tbl>
          </a:graphicData>
        </a:graphic>
      </p:graphicFrame>
      <p:sp>
        <p:nvSpPr>
          <p:cNvPr id="21" name="Rectángulo 20">
            <a:extLst>
              <a:ext uri="{FF2B5EF4-FFF2-40B4-BE49-F238E27FC236}">
                <a16:creationId xmlns:a16="http://schemas.microsoft.com/office/drawing/2014/main" id="{751D89B4-B582-41B2-A8F9-95FB35589F92}"/>
              </a:ext>
            </a:extLst>
          </p:cNvPr>
          <p:cNvSpPr/>
          <p:nvPr/>
        </p:nvSpPr>
        <p:spPr>
          <a:xfrm>
            <a:off x="1146750" y="1615637"/>
            <a:ext cx="2476264" cy="3541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9B06B6-4036-431D-B29D-1855A78E7057}"/>
              </a:ext>
            </a:extLst>
          </p:cNvPr>
          <p:cNvSpPr txBox="1"/>
          <p:nvPr/>
        </p:nvSpPr>
        <p:spPr>
          <a:xfrm>
            <a:off x="1506389" y="3270770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Chelsea vs Arsenal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440E88-995A-43DA-B0E4-62745C2316AA}"/>
              </a:ext>
            </a:extLst>
          </p:cNvPr>
          <p:cNvSpPr txBox="1"/>
          <p:nvPr/>
        </p:nvSpPr>
        <p:spPr>
          <a:xfrm>
            <a:off x="1644090" y="3665547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3500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386AC77-12D8-4A68-B20A-5CF715AB1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34" y="3746617"/>
            <a:ext cx="186174" cy="18617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305769A-27B1-49DF-A724-4BBC3E100E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163" y="1701084"/>
            <a:ext cx="2327220" cy="1492689"/>
          </a:xfrm>
          <a:prstGeom prst="rect">
            <a:avLst/>
          </a:prstGeom>
        </p:spPr>
      </p:pic>
      <p:sp>
        <p:nvSpPr>
          <p:cNvPr id="32" name="Rectángulo 31">
            <a:hlinkClick r:id="rId11" action="ppaction://hlinksldjump"/>
            <a:extLst>
              <a:ext uri="{FF2B5EF4-FFF2-40B4-BE49-F238E27FC236}">
                <a16:creationId xmlns:a16="http://schemas.microsoft.com/office/drawing/2014/main" id="{4D356768-9425-41BC-96FF-4CF99ECE18C5}"/>
              </a:ext>
            </a:extLst>
          </p:cNvPr>
          <p:cNvSpPr/>
          <p:nvPr/>
        </p:nvSpPr>
        <p:spPr>
          <a:xfrm>
            <a:off x="1715732" y="4093862"/>
            <a:ext cx="1356081" cy="28245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es-419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AF546E1-36BB-4E6B-9CDB-0F542D0FB3E7}"/>
              </a:ext>
            </a:extLst>
          </p:cNvPr>
          <p:cNvSpPr/>
          <p:nvPr/>
        </p:nvSpPr>
        <p:spPr>
          <a:xfrm>
            <a:off x="2574463" y="4706656"/>
            <a:ext cx="804841" cy="2512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Chelsea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598C3C1-4038-4241-B88C-537B001C8672}"/>
              </a:ext>
            </a:extLst>
          </p:cNvPr>
          <p:cNvSpPr/>
          <p:nvPr/>
        </p:nvSpPr>
        <p:spPr>
          <a:xfrm>
            <a:off x="1427714" y="4715487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Arsenal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6A7FE72-E8EA-4F75-AC5C-7ADFFD358501}"/>
              </a:ext>
            </a:extLst>
          </p:cNvPr>
          <p:cNvSpPr/>
          <p:nvPr/>
        </p:nvSpPr>
        <p:spPr>
          <a:xfrm>
            <a:off x="4493937" y="1828649"/>
            <a:ext cx="4364993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0A3175-E390-49DD-BC0B-676F9692A4D6}"/>
              </a:ext>
            </a:extLst>
          </p:cNvPr>
          <p:cNvSpPr txBox="1"/>
          <p:nvPr/>
        </p:nvSpPr>
        <p:spPr>
          <a:xfrm>
            <a:off x="4762989" y="1869270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Arsenal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537A53B-22AD-48D3-85AF-E94B453BB1E0}"/>
              </a:ext>
            </a:extLst>
          </p:cNvPr>
          <p:cNvSpPr txBox="1"/>
          <p:nvPr/>
        </p:nvSpPr>
        <p:spPr>
          <a:xfrm>
            <a:off x="6852285" y="1863263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Chelsea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BBB095-2BD7-4A00-AFA9-673AF4148FB9}"/>
              </a:ext>
            </a:extLst>
          </p:cNvPr>
          <p:cNvSpPr/>
          <p:nvPr/>
        </p:nvSpPr>
        <p:spPr>
          <a:xfrm>
            <a:off x="5933132" y="1876667"/>
            <a:ext cx="527274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1</a:t>
            </a:r>
            <a:endParaRPr lang="es-419" sz="16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F94175-EB2B-44DF-BCEF-EDDCC8768EB3}"/>
              </a:ext>
            </a:extLst>
          </p:cNvPr>
          <p:cNvSpPr/>
          <p:nvPr/>
        </p:nvSpPr>
        <p:spPr>
          <a:xfrm>
            <a:off x="7914103" y="1876667"/>
            <a:ext cx="527274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2</a:t>
            </a:r>
            <a:endParaRPr lang="es-419" sz="1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F31D0CD-7789-44D3-BBCF-43330D4F06ED}"/>
              </a:ext>
            </a:extLst>
          </p:cNvPr>
          <p:cNvSpPr txBox="1"/>
          <p:nvPr/>
        </p:nvSpPr>
        <p:spPr>
          <a:xfrm>
            <a:off x="4500711" y="1446048"/>
            <a:ext cx="1499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Marcador:</a:t>
            </a:r>
            <a:endParaRPr lang="es-419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6A6594E-0AD6-4B33-AFDD-C8A53456FCD9}"/>
              </a:ext>
            </a:extLst>
          </p:cNvPr>
          <p:cNvSpPr/>
          <p:nvPr/>
        </p:nvSpPr>
        <p:spPr>
          <a:xfrm>
            <a:off x="9037983" y="1828649"/>
            <a:ext cx="2276319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67F725C-0EA0-44B7-A4BA-249301A574CC}"/>
              </a:ext>
            </a:extLst>
          </p:cNvPr>
          <p:cNvSpPr/>
          <p:nvPr/>
        </p:nvSpPr>
        <p:spPr>
          <a:xfrm>
            <a:off x="9846364" y="1883192"/>
            <a:ext cx="1370913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17500</a:t>
            </a:r>
            <a:endParaRPr lang="es-419" sz="16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1EB4B5-66F3-46EA-AF03-08C99661A60C}"/>
              </a:ext>
            </a:extLst>
          </p:cNvPr>
          <p:cNvSpPr txBox="1"/>
          <p:nvPr/>
        </p:nvSpPr>
        <p:spPr>
          <a:xfrm>
            <a:off x="9061555" y="1882491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Dinero</a:t>
            </a:r>
            <a:endParaRPr lang="es-419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7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FF5B2C-C1DC-43A7-BEE3-576649191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01A839DA-8812-4D9E-8EAE-9C002DFF165D}"/>
              </a:ext>
            </a:extLst>
          </p:cNvPr>
          <p:cNvGraphicFramePr>
            <a:graphicFrameLocks noGrp="1"/>
          </p:cNvGraphicFramePr>
          <p:nvPr/>
        </p:nvGraphicFramePr>
        <p:xfrm>
          <a:off x="4500711" y="2403447"/>
          <a:ext cx="681359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763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3348958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2504870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JUGADOR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Andrés Torres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99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Daniela Páez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Juan Camilo Ávila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77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Sebastián Claros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5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Íngrid Sinisterra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75022"/>
                  </a:ext>
                </a:extLst>
              </a:tr>
            </a:tbl>
          </a:graphicData>
        </a:graphic>
      </p:graphicFrame>
      <p:sp>
        <p:nvSpPr>
          <p:cNvPr id="21" name="Rectángulo 20">
            <a:extLst>
              <a:ext uri="{FF2B5EF4-FFF2-40B4-BE49-F238E27FC236}">
                <a16:creationId xmlns:a16="http://schemas.microsoft.com/office/drawing/2014/main" id="{751D89B4-B582-41B2-A8F9-95FB35589F92}"/>
              </a:ext>
            </a:extLst>
          </p:cNvPr>
          <p:cNvSpPr/>
          <p:nvPr/>
        </p:nvSpPr>
        <p:spPr>
          <a:xfrm>
            <a:off x="1146750" y="1615637"/>
            <a:ext cx="2476264" cy="3541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9B06B6-4036-431D-B29D-1855A78E7057}"/>
              </a:ext>
            </a:extLst>
          </p:cNvPr>
          <p:cNvSpPr txBox="1"/>
          <p:nvPr/>
        </p:nvSpPr>
        <p:spPr>
          <a:xfrm>
            <a:off x="1506389" y="3270770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Chelsea vs Arsenal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440E88-995A-43DA-B0E4-62745C2316AA}"/>
              </a:ext>
            </a:extLst>
          </p:cNvPr>
          <p:cNvSpPr txBox="1"/>
          <p:nvPr/>
        </p:nvSpPr>
        <p:spPr>
          <a:xfrm>
            <a:off x="1644090" y="3665547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3500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386AC77-12D8-4A68-B20A-5CF715AB1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34" y="3746617"/>
            <a:ext cx="186174" cy="18617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305769A-27B1-49DF-A724-4BBC3E100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163" y="1701084"/>
            <a:ext cx="2327220" cy="1492689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4D356768-9425-41BC-96FF-4CF99ECE18C5}"/>
              </a:ext>
            </a:extLst>
          </p:cNvPr>
          <p:cNvSpPr/>
          <p:nvPr/>
        </p:nvSpPr>
        <p:spPr>
          <a:xfrm>
            <a:off x="1715732" y="4093862"/>
            <a:ext cx="1356081" cy="28245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3500</a:t>
            </a:r>
            <a:endParaRPr lang="es-419" sz="1400" dirty="0"/>
          </a:p>
        </p:txBody>
      </p:sp>
      <p:sp>
        <p:nvSpPr>
          <p:cNvPr id="33" name="Rectángulo: esquinas redondeadas 32">
            <a:hlinkClick r:id="rId8" action="ppaction://hlinksldjump"/>
            <a:extLst>
              <a:ext uri="{FF2B5EF4-FFF2-40B4-BE49-F238E27FC236}">
                <a16:creationId xmlns:a16="http://schemas.microsoft.com/office/drawing/2014/main" id="{DAF546E1-36BB-4E6B-9CDB-0F542D0FB3E7}"/>
              </a:ext>
            </a:extLst>
          </p:cNvPr>
          <p:cNvSpPr/>
          <p:nvPr/>
        </p:nvSpPr>
        <p:spPr>
          <a:xfrm>
            <a:off x="2574463" y="4706656"/>
            <a:ext cx="804841" cy="2512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Chelsea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hlinkClick r:id="rId9" action="ppaction://hlinksldjump"/>
            <a:extLst>
              <a:ext uri="{FF2B5EF4-FFF2-40B4-BE49-F238E27FC236}">
                <a16:creationId xmlns:a16="http://schemas.microsoft.com/office/drawing/2014/main" id="{7598C3C1-4038-4241-B88C-537B001C8672}"/>
              </a:ext>
            </a:extLst>
          </p:cNvPr>
          <p:cNvSpPr/>
          <p:nvPr/>
        </p:nvSpPr>
        <p:spPr>
          <a:xfrm>
            <a:off x="1427714" y="4715487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Arsenal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6A7FE72-E8EA-4F75-AC5C-7ADFFD358501}"/>
              </a:ext>
            </a:extLst>
          </p:cNvPr>
          <p:cNvSpPr/>
          <p:nvPr/>
        </p:nvSpPr>
        <p:spPr>
          <a:xfrm>
            <a:off x="4493937" y="1828649"/>
            <a:ext cx="4364993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0A3175-E390-49DD-BC0B-676F9692A4D6}"/>
              </a:ext>
            </a:extLst>
          </p:cNvPr>
          <p:cNvSpPr txBox="1"/>
          <p:nvPr/>
        </p:nvSpPr>
        <p:spPr>
          <a:xfrm>
            <a:off x="4762989" y="1869270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Arsenal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537A53B-22AD-48D3-85AF-E94B453BB1E0}"/>
              </a:ext>
            </a:extLst>
          </p:cNvPr>
          <p:cNvSpPr txBox="1"/>
          <p:nvPr/>
        </p:nvSpPr>
        <p:spPr>
          <a:xfrm>
            <a:off x="6852285" y="1863263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Chelsea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BBB095-2BD7-4A00-AFA9-673AF4148FB9}"/>
              </a:ext>
            </a:extLst>
          </p:cNvPr>
          <p:cNvSpPr/>
          <p:nvPr/>
        </p:nvSpPr>
        <p:spPr>
          <a:xfrm>
            <a:off x="5933132" y="1876667"/>
            <a:ext cx="527274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1</a:t>
            </a:r>
            <a:endParaRPr lang="es-419" sz="16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F94175-EB2B-44DF-BCEF-EDDCC8768EB3}"/>
              </a:ext>
            </a:extLst>
          </p:cNvPr>
          <p:cNvSpPr/>
          <p:nvPr/>
        </p:nvSpPr>
        <p:spPr>
          <a:xfrm>
            <a:off x="7914103" y="1876667"/>
            <a:ext cx="527274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2</a:t>
            </a:r>
            <a:endParaRPr lang="es-419" sz="1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F31D0CD-7789-44D3-BBCF-43330D4F06ED}"/>
              </a:ext>
            </a:extLst>
          </p:cNvPr>
          <p:cNvSpPr txBox="1"/>
          <p:nvPr/>
        </p:nvSpPr>
        <p:spPr>
          <a:xfrm>
            <a:off x="4500711" y="1446048"/>
            <a:ext cx="1499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Marcador:</a:t>
            </a:r>
            <a:endParaRPr lang="es-419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6A6594E-0AD6-4B33-AFDD-C8A53456FCD9}"/>
              </a:ext>
            </a:extLst>
          </p:cNvPr>
          <p:cNvSpPr/>
          <p:nvPr/>
        </p:nvSpPr>
        <p:spPr>
          <a:xfrm>
            <a:off x="9037983" y="1828649"/>
            <a:ext cx="2276319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67F725C-0EA0-44B7-A4BA-249301A574CC}"/>
              </a:ext>
            </a:extLst>
          </p:cNvPr>
          <p:cNvSpPr/>
          <p:nvPr/>
        </p:nvSpPr>
        <p:spPr>
          <a:xfrm>
            <a:off x="9846364" y="1883192"/>
            <a:ext cx="1370913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17500</a:t>
            </a:r>
            <a:endParaRPr lang="es-419" sz="16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1EB4B5-66F3-46EA-AF03-08C99661A60C}"/>
              </a:ext>
            </a:extLst>
          </p:cNvPr>
          <p:cNvSpPr txBox="1"/>
          <p:nvPr/>
        </p:nvSpPr>
        <p:spPr>
          <a:xfrm>
            <a:off x="9061555" y="1882491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Dinero</a:t>
            </a:r>
            <a:endParaRPr lang="es-419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1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FF5B2C-C1DC-43A7-BEE3-576649191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hlinkClick r:id="rId9" action="ppaction://hlinksldjump"/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01A839DA-8812-4D9E-8EAE-9C002DFF1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09263"/>
              </p:ext>
            </p:extLst>
          </p:nvPr>
        </p:nvGraphicFramePr>
        <p:xfrm>
          <a:off x="4500711" y="2403447"/>
          <a:ext cx="6813591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9763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3348958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2504870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JUGADOR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Andrés Torres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99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Daniela Páez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Juan Camilo Ávila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77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Sebastián Claros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Arsenal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5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Íngrid Sinisterra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7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6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Samuel Pizoc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Chelsea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170061"/>
                  </a:ext>
                </a:extLst>
              </a:tr>
            </a:tbl>
          </a:graphicData>
        </a:graphic>
      </p:graphicFrame>
      <p:sp>
        <p:nvSpPr>
          <p:cNvPr id="21" name="Rectángulo 20">
            <a:extLst>
              <a:ext uri="{FF2B5EF4-FFF2-40B4-BE49-F238E27FC236}">
                <a16:creationId xmlns:a16="http://schemas.microsoft.com/office/drawing/2014/main" id="{751D89B4-B582-41B2-A8F9-95FB35589F92}"/>
              </a:ext>
            </a:extLst>
          </p:cNvPr>
          <p:cNvSpPr/>
          <p:nvPr/>
        </p:nvSpPr>
        <p:spPr>
          <a:xfrm>
            <a:off x="1146750" y="1615637"/>
            <a:ext cx="2476264" cy="3541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9B06B6-4036-431D-B29D-1855A78E7057}"/>
              </a:ext>
            </a:extLst>
          </p:cNvPr>
          <p:cNvSpPr txBox="1"/>
          <p:nvPr/>
        </p:nvSpPr>
        <p:spPr>
          <a:xfrm>
            <a:off x="1506389" y="3270770"/>
            <a:ext cx="197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Chelsea vs Arsenal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440E88-995A-43DA-B0E4-62745C2316AA}"/>
              </a:ext>
            </a:extLst>
          </p:cNvPr>
          <p:cNvSpPr txBox="1"/>
          <p:nvPr/>
        </p:nvSpPr>
        <p:spPr>
          <a:xfrm>
            <a:off x="1644090" y="3665547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Tarifa : 3500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386AC77-12D8-4A68-B20A-5CF715AB1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34" y="3746617"/>
            <a:ext cx="186174" cy="18617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305769A-27B1-49DF-A724-4BBC3E100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163" y="1701084"/>
            <a:ext cx="2327220" cy="1492689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4D356768-9425-41BC-96FF-4CF99ECE18C5}"/>
              </a:ext>
            </a:extLst>
          </p:cNvPr>
          <p:cNvSpPr/>
          <p:nvPr/>
        </p:nvSpPr>
        <p:spPr>
          <a:xfrm>
            <a:off x="1715732" y="4093862"/>
            <a:ext cx="1356081" cy="28245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es-419" sz="1400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AF546E1-36BB-4E6B-9CDB-0F542D0FB3E7}"/>
              </a:ext>
            </a:extLst>
          </p:cNvPr>
          <p:cNvSpPr/>
          <p:nvPr/>
        </p:nvSpPr>
        <p:spPr>
          <a:xfrm>
            <a:off x="2574463" y="4706656"/>
            <a:ext cx="804841" cy="2512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Chelsea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598C3C1-4038-4241-B88C-537B001C8672}"/>
              </a:ext>
            </a:extLst>
          </p:cNvPr>
          <p:cNvSpPr/>
          <p:nvPr/>
        </p:nvSpPr>
        <p:spPr>
          <a:xfrm>
            <a:off x="1427714" y="4715487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Arsenal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6A7FE72-E8EA-4F75-AC5C-7ADFFD358501}"/>
              </a:ext>
            </a:extLst>
          </p:cNvPr>
          <p:cNvSpPr/>
          <p:nvPr/>
        </p:nvSpPr>
        <p:spPr>
          <a:xfrm>
            <a:off x="4493937" y="1828649"/>
            <a:ext cx="4364993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40A3175-E390-49DD-BC0B-676F9692A4D6}"/>
              </a:ext>
            </a:extLst>
          </p:cNvPr>
          <p:cNvSpPr txBox="1"/>
          <p:nvPr/>
        </p:nvSpPr>
        <p:spPr>
          <a:xfrm>
            <a:off x="4762989" y="1869270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Arsenal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537A53B-22AD-48D3-85AF-E94B453BB1E0}"/>
              </a:ext>
            </a:extLst>
          </p:cNvPr>
          <p:cNvSpPr txBox="1"/>
          <p:nvPr/>
        </p:nvSpPr>
        <p:spPr>
          <a:xfrm>
            <a:off x="6852285" y="1863263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Chelsea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BBB095-2BD7-4A00-AFA9-673AF4148FB9}"/>
              </a:ext>
            </a:extLst>
          </p:cNvPr>
          <p:cNvSpPr/>
          <p:nvPr/>
        </p:nvSpPr>
        <p:spPr>
          <a:xfrm>
            <a:off x="5933132" y="1876667"/>
            <a:ext cx="527274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1</a:t>
            </a:r>
            <a:endParaRPr lang="es-419" sz="1600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3F94175-EB2B-44DF-BCEF-EDDCC8768EB3}"/>
              </a:ext>
            </a:extLst>
          </p:cNvPr>
          <p:cNvSpPr/>
          <p:nvPr/>
        </p:nvSpPr>
        <p:spPr>
          <a:xfrm>
            <a:off x="7914103" y="1876667"/>
            <a:ext cx="527274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2</a:t>
            </a:r>
            <a:endParaRPr lang="es-419" sz="1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F31D0CD-7789-44D3-BBCF-43330D4F06ED}"/>
              </a:ext>
            </a:extLst>
          </p:cNvPr>
          <p:cNvSpPr txBox="1"/>
          <p:nvPr/>
        </p:nvSpPr>
        <p:spPr>
          <a:xfrm>
            <a:off x="4500711" y="1446048"/>
            <a:ext cx="1499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Marcador:</a:t>
            </a:r>
            <a:endParaRPr lang="es-419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6A6594E-0AD6-4B33-AFDD-C8A53456FCD9}"/>
              </a:ext>
            </a:extLst>
          </p:cNvPr>
          <p:cNvSpPr/>
          <p:nvPr/>
        </p:nvSpPr>
        <p:spPr>
          <a:xfrm>
            <a:off x="9037983" y="1828649"/>
            <a:ext cx="2276319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67F725C-0EA0-44B7-A4BA-249301A574CC}"/>
              </a:ext>
            </a:extLst>
          </p:cNvPr>
          <p:cNvSpPr/>
          <p:nvPr/>
        </p:nvSpPr>
        <p:spPr>
          <a:xfrm>
            <a:off x="9846364" y="1883192"/>
            <a:ext cx="1370913" cy="3425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21000</a:t>
            </a:r>
            <a:endParaRPr lang="es-419" sz="16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1EB4B5-66F3-46EA-AF03-08C99661A60C}"/>
              </a:ext>
            </a:extLst>
          </p:cNvPr>
          <p:cNvSpPr txBox="1"/>
          <p:nvPr/>
        </p:nvSpPr>
        <p:spPr>
          <a:xfrm>
            <a:off x="9061555" y="1882491"/>
            <a:ext cx="104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Dinero</a:t>
            </a:r>
            <a:endParaRPr lang="es-419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3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CA5644-D0CC-483E-BD3F-AB49BF1A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91B39A-3B17-47D4-9665-03F84DB9D342}"/>
              </a:ext>
            </a:extLst>
          </p:cNvPr>
          <p:cNvSpPr/>
          <p:nvPr/>
        </p:nvSpPr>
        <p:spPr>
          <a:xfrm>
            <a:off x="0" y="940903"/>
            <a:ext cx="12192000" cy="55659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DE714C-C6B8-40DF-8B26-16D764D6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9" t="31499" r="9347" b="13992"/>
          <a:stretch/>
        </p:blipFill>
        <p:spPr>
          <a:xfrm>
            <a:off x="-1" y="940903"/>
            <a:ext cx="12191999" cy="55659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E987403-21EA-48B6-BA07-4FA877CB7DCF}"/>
              </a:ext>
            </a:extLst>
          </p:cNvPr>
          <p:cNvSpPr/>
          <p:nvPr/>
        </p:nvSpPr>
        <p:spPr>
          <a:xfrm>
            <a:off x="0" y="940903"/>
            <a:ext cx="12191998" cy="450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6B22EC-764B-454B-B805-CEE9EC9C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705" y="957452"/>
            <a:ext cx="549998" cy="4505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30316D-F74C-4FBB-9145-97A0C50A8496}"/>
              </a:ext>
            </a:extLst>
          </p:cNvPr>
          <p:cNvSpPr txBox="1"/>
          <p:nvPr/>
        </p:nvSpPr>
        <p:spPr>
          <a:xfrm>
            <a:off x="1200571" y="918832"/>
            <a:ext cx="181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FullMoney</a:t>
            </a:r>
            <a:endParaRPr lang="es-419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hlinkClick r:id="rId6" action="ppaction://hlinksldjump"/>
            <a:extLst>
              <a:ext uri="{FF2B5EF4-FFF2-40B4-BE49-F238E27FC236}">
                <a16:creationId xmlns:a16="http://schemas.microsoft.com/office/drawing/2014/main" id="{3DB46E73-9158-45F4-89C0-3904E294BC66}"/>
              </a:ext>
            </a:extLst>
          </p:cNvPr>
          <p:cNvSpPr txBox="1"/>
          <p:nvPr/>
        </p:nvSpPr>
        <p:spPr>
          <a:xfrm>
            <a:off x="4812848" y="98822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Cuenta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hlinkClick r:id="rId7" action="ppaction://hlinksldjump"/>
            <a:extLst>
              <a:ext uri="{FF2B5EF4-FFF2-40B4-BE49-F238E27FC236}">
                <a16:creationId xmlns:a16="http://schemas.microsoft.com/office/drawing/2014/main" id="{0C9283CB-B002-431F-BF13-BB0879BFE1D0}"/>
              </a:ext>
            </a:extLst>
          </p:cNvPr>
          <p:cNvSpPr txBox="1"/>
          <p:nvPr/>
        </p:nvSpPr>
        <p:spPr>
          <a:xfrm>
            <a:off x="5686708" y="1002458"/>
            <a:ext cx="10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Historial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hlinkClick r:id="rId8" action="ppaction://hlinksldjump"/>
            <a:extLst>
              <a:ext uri="{FF2B5EF4-FFF2-40B4-BE49-F238E27FC236}">
                <a16:creationId xmlns:a16="http://schemas.microsoft.com/office/drawing/2014/main" id="{67A0975E-CB60-4BF5-9764-CF57813100BD}"/>
              </a:ext>
            </a:extLst>
          </p:cNvPr>
          <p:cNvSpPr txBox="1"/>
          <p:nvPr/>
        </p:nvSpPr>
        <p:spPr>
          <a:xfrm>
            <a:off x="6676434" y="957957"/>
            <a:ext cx="8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Salas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1D758E4-0CBB-49D3-99A2-F439B4F95B4D}"/>
              </a:ext>
            </a:extLst>
          </p:cNvPr>
          <p:cNvSpPr/>
          <p:nvPr/>
        </p:nvSpPr>
        <p:spPr>
          <a:xfrm>
            <a:off x="10495722" y="1004456"/>
            <a:ext cx="1537252" cy="28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6">
                    <a:lumMod val="75000"/>
                  </a:schemeClr>
                </a:solidFill>
              </a:rPr>
              <a:t>Crear sala</a:t>
            </a:r>
            <a:endParaRPr lang="es-419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hlinkClick r:id="rId9" action="ppaction://hlinksldjump"/>
            <a:extLst>
              <a:ext uri="{FF2B5EF4-FFF2-40B4-BE49-F238E27FC236}">
                <a16:creationId xmlns:a16="http://schemas.microsoft.com/office/drawing/2014/main" id="{FAEDCC5D-2E86-44C5-A085-BBCFA4331E8C}"/>
              </a:ext>
            </a:extLst>
          </p:cNvPr>
          <p:cNvSpPr/>
          <p:nvPr/>
        </p:nvSpPr>
        <p:spPr>
          <a:xfrm>
            <a:off x="357809" y="1959867"/>
            <a:ext cx="2609243" cy="3371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20" name="Tabla 7">
            <a:extLst>
              <a:ext uri="{FF2B5EF4-FFF2-40B4-BE49-F238E27FC236}">
                <a16:creationId xmlns:a16="http://schemas.microsoft.com/office/drawing/2014/main" id="{4561A78E-ACB5-4FC0-B10D-69A0AF82F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93463"/>
              </p:ext>
            </p:extLst>
          </p:nvPr>
        </p:nvGraphicFramePr>
        <p:xfrm>
          <a:off x="3124408" y="1959868"/>
          <a:ext cx="8603766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667">
                  <a:extLst>
                    <a:ext uri="{9D8B030D-6E8A-4147-A177-3AD203B41FA5}">
                      <a16:colId xmlns:a16="http://schemas.microsoft.com/office/drawing/2014/main" val="3400507296"/>
                    </a:ext>
                  </a:extLst>
                </a:gridCol>
                <a:gridCol w="1645816">
                  <a:extLst>
                    <a:ext uri="{9D8B030D-6E8A-4147-A177-3AD203B41FA5}">
                      <a16:colId xmlns:a16="http://schemas.microsoft.com/office/drawing/2014/main" val="1095340164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4126567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1456243667"/>
                    </a:ext>
                  </a:extLst>
                </a:gridCol>
                <a:gridCol w="1230996">
                  <a:extLst>
                    <a:ext uri="{9D8B030D-6E8A-4147-A177-3AD203B41FA5}">
                      <a16:colId xmlns:a16="http://schemas.microsoft.com/office/drawing/2014/main" val="2691355213"/>
                    </a:ext>
                  </a:extLst>
                </a:gridCol>
                <a:gridCol w="1163278">
                  <a:extLst>
                    <a:ext uri="{9D8B030D-6E8A-4147-A177-3AD203B41FA5}">
                      <a16:colId xmlns:a16="http://schemas.microsoft.com/office/drawing/2014/main" val="1057885613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2852927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#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Sala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Equipo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Marcador 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Opciones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5168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CFCF35-B4AA-4953-BB8F-FAE81F1D8213}"/>
              </a:ext>
            </a:extLst>
          </p:cNvPr>
          <p:cNvSpPr txBox="1"/>
          <p:nvPr/>
        </p:nvSpPr>
        <p:spPr>
          <a:xfrm>
            <a:off x="3277642" y="1550504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Salas: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532AE5-DF1D-4FEF-9087-19C7AD8244C5}"/>
              </a:ext>
            </a:extLst>
          </p:cNvPr>
          <p:cNvSpPr txBox="1"/>
          <p:nvPr/>
        </p:nvSpPr>
        <p:spPr>
          <a:xfrm>
            <a:off x="280790" y="1526495"/>
            <a:ext cx="15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Crear sala:</a:t>
            </a:r>
            <a:endParaRPr lang="es-419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A6C679-6528-422C-9869-651527E98E0A}"/>
              </a:ext>
            </a:extLst>
          </p:cNvPr>
          <p:cNvSpPr/>
          <p:nvPr/>
        </p:nvSpPr>
        <p:spPr>
          <a:xfrm>
            <a:off x="556590" y="2683418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Sala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5180BBC-42C0-4EAC-9B08-EBE5BA418EFE}"/>
              </a:ext>
            </a:extLst>
          </p:cNvPr>
          <p:cNvSpPr/>
          <p:nvPr/>
        </p:nvSpPr>
        <p:spPr>
          <a:xfrm>
            <a:off x="556589" y="3257422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Equipo 1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FB8016-482B-4EFB-97D5-A5F6DDFCE573}"/>
              </a:ext>
            </a:extLst>
          </p:cNvPr>
          <p:cNvSpPr/>
          <p:nvPr/>
        </p:nvSpPr>
        <p:spPr>
          <a:xfrm>
            <a:off x="556588" y="3820315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Equipo 2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016A112-4DEE-425E-BFB9-0AA26EC7EBA9}"/>
              </a:ext>
            </a:extLst>
          </p:cNvPr>
          <p:cNvSpPr/>
          <p:nvPr/>
        </p:nvSpPr>
        <p:spPr>
          <a:xfrm>
            <a:off x="556588" y="4394319"/>
            <a:ext cx="217335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bg1">
                    <a:lumMod val="75000"/>
                  </a:schemeClr>
                </a:solidFill>
              </a:rPr>
              <a:t>Tarifa</a:t>
            </a:r>
            <a:endParaRPr lang="es-419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753DFF4-93E0-4064-B978-C9D6D74357C5}"/>
              </a:ext>
            </a:extLst>
          </p:cNvPr>
          <p:cNvSpPr/>
          <p:nvPr/>
        </p:nvSpPr>
        <p:spPr>
          <a:xfrm>
            <a:off x="1260009" y="4924309"/>
            <a:ext cx="804841" cy="25862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Crear</a:t>
            </a:r>
            <a:endParaRPr lang="es-419" sz="1200" dirty="0">
              <a:solidFill>
                <a:schemeClr val="bg1"/>
              </a:solidFill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6E27C40-A230-4969-B605-BF55273902D9}"/>
              </a:ext>
            </a:extLst>
          </p:cNvPr>
          <p:cNvSpPr/>
          <p:nvPr/>
        </p:nvSpPr>
        <p:spPr>
          <a:xfrm>
            <a:off x="556588" y="2215155"/>
            <a:ext cx="2173357" cy="2747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Exportar imagen</a:t>
            </a:r>
            <a:endParaRPr lang="es-419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04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507</Words>
  <Application>Microsoft Office PowerPoint</Application>
  <PresentationFormat>Panorámica</PresentationFormat>
  <Paragraphs>299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Agency FB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JOSE PIZO CAMACHO</dc:creator>
  <cp:lastModifiedBy>juan pizo</cp:lastModifiedBy>
  <cp:revision>3</cp:revision>
  <dcterms:created xsi:type="dcterms:W3CDTF">2021-11-02T19:55:22Z</dcterms:created>
  <dcterms:modified xsi:type="dcterms:W3CDTF">2021-11-06T21:33:47Z</dcterms:modified>
</cp:coreProperties>
</file>